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7"/>
  </p:notesMasterIdLst>
  <p:handoutMasterIdLst>
    <p:handoutMasterId r:id="rId28"/>
  </p:handoutMasterIdLst>
  <p:sldIdLst>
    <p:sldId id="256" r:id="rId2"/>
    <p:sldId id="411" r:id="rId3"/>
    <p:sldId id="412" r:id="rId4"/>
    <p:sldId id="402" r:id="rId5"/>
    <p:sldId id="397" r:id="rId6"/>
    <p:sldId id="403" r:id="rId7"/>
    <p:sldId id="310" r:id="rId8"/>
    <p:sldId id="316" r:id="rId9"/>
    <p:sldId id="400" r:id="rId10"/>
    <p:sldId id="401" r:id="rId11"/>
    <p:sldId id="394" r:id="rId12"/>
    <p:sldId id="395" r:id="rId13"/>
    <p:sldId id="392" r:id="rId14"/>
    <p:sldId id="393" r:id="rId15"/>
    <p:sldId id="398" r:id="rId16"/>
    <p:sldId id="410" r:id="rId17"/>
    <p:sldId id="408" r:id="rId18"/>
    <p:sldId id="396" r:id="rId19"/>
    <p:sldId id="404" r:id="rId20"/>
    <p:sldId id="409" r:id="rId21"/>
    <p:sldId id="405" r:id="rId22"/>
    <p:sldId id="406" r:id="rId23"/>
    <p:sldId id="407" r:id="rId24"/>
    <p:sldId id="413" r:id="rId25"/>
    <p:sldId id="399" r:id="rId26"/>
  </p:sldIdLst>
  <p:sldSz cx="9144000" cy="7620000"/>
  <p:notesSz cx="6877050" cy="100028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4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920" autoAdjust="0"/>
  </p:normalViewPr>
  <p:slideViewPr>
    <p:cSldViewPr>
      <p:cViewPr varScale="1">
        <p:scale>
          <a:sx n="94" d="100"/>
          <a:sy n="94" d="100"/>
        </p:scale>
        <p:origin x="2130" y="78"/>
      </p:cViewPr>
      <p:guideLst>
        <p:guide orient="horz" pos="2400"/>
        <p:guide pos="2880"/>
      </p:guideLst>
    </p:cSldViewPr>
  </p:slideViewPr>
  <p:outlineViewPr>
    <p:cViewPr>
      <p:scale>
        <a:sx n="33" d="100"/>
        <a:sy n="33" d="100"/>
      </p:scale>
      <p:origin x="48" y="684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9771" cy="500813"/>
          </a:xfrm>
          <a:prstGeom prst="rect">
            <a:avLst/>
          </a:prstGeom>
          <a:noFill/>
          <a:ln w="12700">
            <a:noFill/>
            <a:miter lim="800000"/>
            <a:headEnd type="none" w="sm" len="sm"/>
            <a:tailEnd type="none" w="sm" len="sm"/>
          </a:ln>
          <a:effectLst/>
        </p:spPr>
        <p:txBody>
          <a:bodyPr vert="horz" wrap="square" lIns="96452" tIns="48225" rIns="96452" bIns="48225" numCol="1" anchor="t" anchorCtr="0" compatLnSpc="1">
            <a:prstTxWarp prst="textNoShape">
              <a:avLst/>
            </a:prstTxWarp>
          </a:bodyPr>
          <a:lstStyle>
            <a:lvl1pPr defTabSz="964547" eaLnBrk="0" hangingPunct="0">
              <a:defRPr kumimoji="0" sz="1300">
                <a:cs typeface="+mn-cs"/>
              </a:defRPr>
            </a:lvl1pPr>
          </a:lstStyle>
          <a:p>
            <a:pPr>
              <a:defRPr/>
            </a:pPr>
            <a:endParaRPr lang="pt-BR"/>
          </a:p>
        </p:txBody>
      </p:sp>
      <p:sp>
        <p:nvSpPr>
          <p:cNvPr id="15363" name="Rectangle 3"/>
          <p:cNvSpPr>
            <a:spLocks noGrp="1" noChangeArrowheads="1"/>
          </p:cNvSpPr>
          <p:nvPr>
            <p:ph type="dt" sz="quarter" idx="1"/>
          </p:nvPr>
        </p:nvSpPr>
        <p:spPr bwMode="auto">
          <a:xfrm>
            <a:off x="3897281" y="0"/>
            <a:ext cx="2979770" cy="500813"/>
          </a:xfrm>
          <a:prstGeom prst="rect">
            <a:avLst/>
          </a:prstGeom>
          <a:noFill/>
          <a:ln w="12700">
            <a:noFill/>
            <a:miter lim="800000"/>
            <a:headEnd type="none" w="sm" len="sm"/>
            <a:tailEnd type="none" w="sm" len="sm"/>
          </a:ln>
          <a:effectLst/>
        </p:spPr>
        <p:txBody>
          <a:bodyPr vert="horz" wrap="square" lIns="96452" tIns="48225" rIns="96452" bIns="48225" numCol="1" anchor="t" anchorCtr="0" compatLnSpc="1">
            <a:prstTxWarp prst="textNoShape">
              <a:avLst/>
            </a:prstTxWarp>
          </a:bodyPr>
          <a:lstStyle>
            <a:lvl1pPr algn="r" defTabSz="964547" eaLnBrk="0" hangingPunct="0">
              <a:defRPr kumimoji="0" sz="1300">
                <a:cs typeface="+mn-cs"/>
              </a:defRPr>
            </a:lvl1pPr>
          </a:lstStyle>
          <a:p>
            <a:pPr>
              <a:defRPr/>
            </a:pPr>
            <a:endParaRPr lang="pt-BR"/>
          </a:p>
        </p:txBody>
      </p:sp>
      <p:sp>
        <p:nvSpPr>
          <p:cNvPr id="15364" name="Rectangle 4"/>
          <p:cNvSpPr>
            <a:spLocks noGrp="1" noChangeArrowheads="1"/>
          </p:cNvSpPr>
          <p:nvPr>
            <p:ph type="ftr" sz="quarter" idx="2"/>
          </p:nvPr>
        </p:nvSpPr>
        <p:spPr bwMode="auto">
          <a:xfrm>
            <a:off x="0" y="9502025"/>
            <a:ext cx="2979771" cy="500813"/>
          </a:xfrm>
          <a:prstGeom prst="rect">
            <a:avLst/>
          </a:prstGeom>
          <a:noFill/>
          <a:ln w="12700">
            <a:noFill/>
            <a:miter lim="800000"/>
            <a:headEnd type="none" w="sm" len="sm"/>
            <a:tailEnd type="none" w="sm" len="sm"/>
          </a:ln>
          <a:effectLst/>
        </p:spPr>
        <p:txBody>
          <a:bodyPr vert="horz" wrap="square" lIns="96452" tIns="48225" rIns="96452" bIns="48225" numCol="1" anchor="b" anchorCtr="0" compatLnSpc="1">
            <a:prstTxWarp prst="textNoShape">
              <a:avLst/>
            </a:prstTxWarp>
          </a:bodyPr>
          <a:lstStyle>
            <a:lvl1pPr defTabSz="964547" eaLnBrk="0" hangingPunct="0">
              <a:defRPr kumimoji="0" sz="1300">
                <a:cs typeface="+mn-cs"/>
              </a:defRPr>
            </a:lvl1pPr>
          </a:lstStyle>
          <a:p>
            <a:pPr>
              <a:defRPr/>
            </a:pPr>
            <a:endParaRPr lang="pt-BR"/>
          </a:p>
        </p:txBody>
      </p:sp>
      <p:sp>
        <p:nvSpPr>
          <p:cNvPr id="15365" name="Rectangle 5"/>
          <p:cNvSpPr>
            <a:spLocks noGrp="1" noChangeArrowheads="1"/>
          </p:cNvSpPr>
          <p:nvPr>
            <p:ph type="sldNum" sz="quarter" idx="3"/>
          </p:nvPr>
        </p:nvSpPr>
        <p:spPr bwMode="auto">
          <a:xfrm>
            <a:off x="3897281" y="9502025"/>
            <a:ext cx="2979770" cy="500813"/>
          </a:xfrm>
          <a:prstGeom prst="rect">
            <a:avLst/>
          </a:prstGeom>
          <a:noFill/>
          <a:ln w="12700">
            <a:noFill/>
            <a:miter lim="800000"/>
            <a:headEnd type="none" w="sm" len="sm"/>
            <a:tailEnd type="none" w="sm" len="sm"/>
          </a:ln>
          <a:effectLst/>
        </p:spPr>
        <p:txBody>
          <a:bodyPr vert="horz" wrap="square" lIns="96452" tIns="48225" rIns="96452" bIns="48225" numCol="1" anchor="b" anchorCtr="0" compatLnSpc="1">
            <a:prstTxWarp prst="textNoShape">
              <a:avLst/>
            </a:prstTxWarp>
          </a:bodyPr>
          <a:lstStyle>
            <a:lvl1pPr algn="r" defTabSz="964547" eaLnBrk="0" hangingPunct="0">
              <a:defRPr kumimoji="0" sz="1300">
                <a:cs typeface="+mn-cs"/>
              </a:defRPr>
            </a:lvl1pPr>
          </a:lstStyle>
          <a:p>
            <a:pPr>
              <a:defRPr/>
            </a:pPr>
            <a:fld id="{307DA0D1-6C89-4594-BE9C-16420DE56AAE}"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9771" cy="500813"/>
          </a:xfrm>
          <a:prstGeom prst="rect">
            <a:avLst/>
          </a:prstGeom>
          <a:noFill/>
          <a:ln w="12700">
            <a:noFill/>
            <a:miter lim="800000"/>
            <a:headEnd type="none" w="sm" len="sm"/>
            <a:tailEnd type="none" w="sm" len="sm"/>
          </a:ln>
          <a:effectLst/>
        </p:spPr>
        <p:txBody>
          <a:bodyPr vert="horz" wrap="square" lIns="96452" tIns="48225" rIns="96452" bIns="48225" numCol="1" anchor="t" anchorCtr="0" compatLnSpc="1">
            <a:prstTxWarp prst="textNoShape">
              <a:avLst/>
            </a:prstTxWarp>
          </a:bodyPr>
          <a:lstStyle>
            <a:lvl1pPr defTabSz="964547" eaLnBrk="0" hangingPunct="0">
              <a:defRPr kumimoji="0" sz="1300">
                <a:cs typeface="+mn-cs"/>
              </a:defRPr>
            </a:lvl1pPr>
          </a:lstStyle>
          <a:p>
            <a:pPr>
              <a:defRPr/>
            </a:pPr>
            <a:endParaRPr lang="pt-BR"/>
          </a:p>
        </p:txBody>
      </p:sp>
      <p:sp>
        <p:nvSpPr>
          <p:cNvPr id="17411" name="Rectangle 3"/>
          <p:cNvSpPr>
            <a:spLocks noGrp="1" noChangeArrowheads="1"/>
          </p:cNvSpPr>
          <p:nvPr>
            <p:ph type="dt" idx="1"/>
          </p:nvPr>
        </p:nvSpPr>
        <p:spPr bwMode="auto">
          <a:xfrm>
            <a:off x="3897281" y="0"/>
            <a:ext cx="2979770" cy="500813"/>
          </a:xfrm>
          <a:prstGeom prst="rect">
            <a:avLst/>
          </a:prstGeom>
          <a:noFill/>
          <a:ln w="12700">
            <a:noFill/>
            <a:miter lim="800000"/>
            <a:headEnd type="none" w="sm" len="sm"/>
            <a:tailEnd type="none" w="sm" len="sm"/>
          </a:ln>
          <a:effectLst/>
        </p:spPr>
        <p:txBody>
          <a:bodyPr vert="horz" wrap="square" lIns="96452" tIns="48225" rIns="96452" bIns="48225" numCol="1" anchor="t" anchorCtr="0" compatLnSpc="1">
            <a:prstTxWarp prst="textNoShape">
              <a:avLst/>
            </a:prstTxWarp>
          </a:bodyPr>
          <a:lstStyle>
            <a:lvl1pPr algn="r" defTabSz="964547" eaLnBrk="0" hangingPunct="0">
              <a:defRPr kumimoji="0" sz="1300">
                <a:cs typeface="+mn-cs"/>
              </a:defRPr>
            </a:lvl1pPr>
          </a:lstStyle>
          <a:p>
            <a:pPr>
              <a:defRPr/>
            </a:pPr>
            <a:endParaRPr lang="pt-BR"/>
          </a:p>
        </p:txBody>
      </p:sp>
      <p:sp>
        <p:nvSpPr>
          <p:cNvPr id="93188" name="Rectangle 4"/>
          <p:cNvSpPr>
            <a:spLocks noGrp="1" noRot="1" noChangeAspect="1" noChangeArrowheads="1" noTextEdit="1"/>
          </p:cNvSpPr>
          <p:nvPr>
            <p:ph type="sldImg" idx="2"/>
          </p:nvPr>
        </p:nvSpPr>
        <p:spPr bwMode="auto">
          <a:xfrm>
            <a:off x="1189038" y="750888"/>
            <a:ext cx="4498975" cy="3749675"/>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6443" y="4751015"/>
            <a:ext cx="5044166" cy="4500606"/>
          </a:xfrm>
          <a:prstGeom prst="rect">
            <a:avLst/>
          </a:prstGeom>
          <a:noFill/>
          <a:ln w="12700">
            <a:noFill/>
            <a:miter lim="800000"/>
            <a:headEnd type="none" w="sm" len="sm"/>
            <a:tailEnd type="none" w="sm" len="sm"/>
          </a:ln>
          <a:effectLst/>
        </p:spPr>
        <p:txBody>
          <a:bodyPr vert="horz" wrap="square" lIns="96452" tIns="48225" rIns="96452" bIns="48225"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17414" name="Rectangle 6"/>
          <p:cNvSpPr>
            <a:spLocks noGrp="1" noChangeArrowheads="1"/>
          </p:cNvSpPr>
          <p:nvPr>
            <p:ph type="ftr" sz="quarter" idx="4"/>
          </p:nvPr>
        </p:nvSpPr>
        <p:spPr bwMode="auto">
          <a:xfrm>
            <a:off x="0" y="9502025"/>
            <a:ext cx="2979771" cy="500813"/>
          </a:xfrm>
          <a:prstGeom prst="rect">
            <a:avLst/>
          </a:prstGeom>
          <a:noFill/>
          <a:ln w="12700">
            <a:noFill/>
            <a:miter lim="800000"/>
            <a:headEnd type="none" w="sm" len="sm"/>
            <a:tailEnd type="none" w="sm" len="sm"/>
          </a:ln>
          <a:effectLst/>
        </p:spPr>
        <p:txBody>
          <a:bodyPr vert="horz" wrap="square" lIns="96452" tIns="48225" rIns="96452" bIns="48225" numCol="1" anchor="b" anchorCtr="0" compatLnSpc="1">
            <a:prstTxWarp prst="textNoShape">
              <a:avLst/>
            </a:prstTxWarp>
          </a:bodyPr>
          <a:lstStyle>
            <a:lvl1pPr defTabSz="964547" eaLnBrk="0" hangingPunct="0">
              <a:defRPr kumimoji="0" sz="1300">
                <a:cs typeface="+mn-cs"/>
              </a:defRPr>
            </a:lvl1pPr>
          </a:lstStyle>
          <a:p>
            <a:pPr>
              <a:defRPr/>
            </a:pPr>
            <a:endParaRPr lang="pt-BR"/>
          </a:p>
        </p:txBody>
      </p:sp>
      <p:sp>
        <p:nvSpPr>
          <p:cNvPr id="17415" name="Rectangle 7"/>
          <p:cNvSpPr>
            <a:spLocks noGrp="1" noChangeArrowheads="1"/>
          </p:cNvSpPr>
          <p:nvPr>
            <p:ph type="sldNum" sz="quarter" idx="5"/>
          </p:nvPr>
        </p:nvSpPr>
        <p:spPr bwMode="auto">
          <a:xfrm>
            <a:off x="3897281" y="9502025"/>
            <a:ext cx="2979770" cy="500813"/>
          </a:xfrm>
          <a:prstGeom prst="rect">
            <a:avLst/>
          </a:prstGeom>
          <a:noFill/>
          <a:ln w="12700">
            <a:noFill/>
            <a:miter lim="800000"/>
            <a:headEnd type="none" w="sm" len="sm"/>
            <a:tailEnd type="none" w="sm" len="sm"/>
          </a:ln>
          <a:effectLst/>
        </p:spPr>
        <p:txBody>
          <a:bodyPr vert="horz" wrap="square" lIns="96452" tIns="48225" rIns="96452" bIns="48225" numCol="1" anchor="b" anchorCtr="0" compatLnSpc="1">
            <a:prstTxWarp prst="textNoShape">
              <a:avLst/>
            </a:prstTxWarp>
          </a:bodyPr>
          <a:lstStyle>
            <a:lvl1pPr algn="r" defTabSz="964547" eaLnBrk="0" hangingPunct="0">
              <a:defRPr kumimoji="0" sz="1300">
                <a:cs typeface="+mn-cs"/>
              </a:defRPr>
            </a:lvl1pPr>
          </a:lstStyle>
          <a:p>
            <a:pPr>
              <a:defRPr/>
            </a:pPr>
            <a:fld id="{83EFE96D-4033-41F7-BD8C-DD78645144EB}"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p:txBody>
          <a:bodyPr/>
          <a:lstStyle/>
          <a:p>
            <a:pPr>
              <a:defRPr/>
            </a:pPr>
            <a:fld id="{8CBA738A-C72D-4EA5-8A82-1F31C3C0B401}" type="slidenum">
              <a:rPr lang="pt-BR" smtClean="0"/>
              <a:pPr>
                <a:defRPr/>
              </a:pPr>
              <a:t>1</a:t>
            </a:fld>
            <a:endParaRPr lang="pt-BR" dirty="0"/>
          </a:p>
        </p:txBody>
      </p:sp>
      <p:sp>
        <p:nvSpPr>
          <p:cNvPr id="94211" name="Rectangle 1026"/>
          <p:cNvSpPr>
            <a:spLocks noGrp="1" noRot="1" noChangeAspect="1" noChangeArrowheads="1" noTextEdit="1"/>
          </p:cNvSpPr>
          <p:nvPr>
            <p:ph type="sldImg"/>
          </p:nvPr>
        </p:nvSpPr>
        <p:spPr>
          <a:ln/>
        </p:spPr>
      </p:sp>
      <p:sp>
        <p:nvSpPr>
          <p:cNvPr id="94212" name="Rectangle 1027"/>
          <p:cNvSpPr>
            <a:spLocks noGrp="1" noChangeArrowheads="1"/>
          </p:cNvSpPr>
          <p:nvPr>
            <p:ph type="body" idx="1"/>
          </p:nvPr>
        </p:nvSpPr>
        <p:spPr>
          <a:noFill/>
          <a:ln w="9525"/>
        </p:spPr>
        <p:txBody>
          <a:bodyPr/>
          <a:lstStyle/>
          <a:p>
            <a:pPr eaLnBrk="1" hangingPunct="1"/>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83EFE96D-4033-41F7-BD8C-DD78645144EB}" type="slidenum">
              <a:rPr lang="pt-BR" smtClean="0"/>
              <a:pPr>
                <a:defRPr/>
              </a:pPr>
              <a:t>4</a:t>
            </a:fld>
            <a:endParaRPr lang="pt-BR"/>
          </a:p>
        </p:txBody>
      </p:sp>
    </p:spTree>
    <p:extLst>
      <p:ext uri="{BB962C8B-B14F-4D97-AF65-F5344CB8AC3E}">
        <p14:creationId xmlns:p14="http://schemas.microsoft.com/office/powerpoint/2010/main" val="4057258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Espaço Reservado para Imagem de Slide 1"/>
          <p:cNvSpPr>
            <a:spLocks noGrp="1" noRot="1" noChangeAspect="1" noTextEdit="1"/>
          </p:cNvSpPr>
          <p:nvPr>
            <p:ph type="sldImg"/>
          </p:nvPr>
        </p:nvSpPr>
        <p:spPr>
          <a:ln/>
        </p:spPr>
      </p:sp>
      <p:sp>
        <p:nvSpPr>
          <p:cNvPr id="95235" name="Espaço Reservado para Anotações 2"/>
          <p:cNvSpPr>
            <a:spLocks noGrp="1"/>
          </p:cNvSpPr>
          <p:nvPr>
            <p:ph type="body" idx="1"/>
          </p:nvPr>
        </p:nvSpPr>
        <p:spPr>
          <a:noFill/>
          <a:ln w="9525"/>
        </p:spPr>
        <p:txBody>
          <a:bodyPr/>
          <a:lstStyle/>
          <a:p>
            <a:pPr eaLnBrk="1" hangingPunct="1"/>
            <a:endParaRPr lang="pt-BR"/>
          </a:p>
        </p:txBody>
      </p:sp>
      <p:sp>
        <p:nvSpPr>
          <p:cNvPr id="87044" name="Espaço Reservado para Número de Slide 3"/>
          <p:cNvSpPr>
            <a:spLocks noGrp="1"/>
          </p:cNvSpPr>
          <p:nvPr>
            <p:ph type="sldNum" sz="quarter" idx="5"/>
          </p:nvPr>
        </p:nvSpPr>
        <p:spPr/>
        <p:txBody>
          <a:bodyPr/>
          <a:lstStyle/>
          <a:p>
            <a:pPr>
              <a:defRPr/>
            </a:pPr>
            <a:fld id="{3E9395AB-AAC0-421C-82F2-F34BE8D27C0D}" type="slidenum">
              <a:rPr lang="pt-BR" smtClean="0"/>
              <a:pPr>
                <a:defRPr/>
              </a:pPr>
              <a:t>7</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83EFE96D-4033-41F7-BD8C-DD78645144EB}" type="slidenum">
              <a:rPr lang="pt-BR" smtClean="0"/>
              <a:pPr>
                <a:defRPr/>
              </a:pPr>
              <a:t>9</a:t>
            </a:fld>
            <a:endParaRPr lang="pt-BR"/>
          </a:p>
        </p:txBody>
      </p:sp>
    </p:spTree>
    <p:extLst>
      <p:ext uri="{BB962C8B-B14F-4D97-AF65-F5344CB8AC3E}">
        <p14:creationId xmlns:p14="http://schemas.microsoft.com/office/powerpoint/2010/main" val="1011521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83EFE96D-4033-41F7-BD8C-DD78645144EB}" type="slidenum">
              <a:rPr lang="pt-BR" smtClean="0"/>
              <a:pPr>
                <a:defRPr/>
              </a:pPr>
              <a:t>12</a:t>
            </a:fld>
            <a:endParaRPr lang="pt-BR"/>
          </a:p>
        </p:txBody>
      </p:sp>
    </p:spTree>
    <p:extLst>
      <p:ext uri="{BB962C8B-B14F-4D97-AF65-F5344CB8AC3E}">
        <p14:creationId xmlns:p14="http://schemas.microsoft.com/office/powerpoint/2010/main" val="1785258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4" name="Elipse 3"/>
          <p:cNvSpPr/>
          <p:nvPr/>
        </p:nvSpPr>
        <p:spPr>
          <a:xfrm>
            <a:off x="921433" y="1570891"/>
            <a:ext cx="210312" cy="233680"/>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0" lang="en-US"/>
          </a:p>
        </p:txBody>
      </p:sp>
      <p:sp>
        <p:nvSpPr>
          <p:cNvPr id="5" name="Elipse 4"/>
          <p:cNvSpPr/>
          <p:nvPr/>
        </p:nvSpPr>
        <p:spPr>
          <a:xfrm>
            <a:off x="1157288" y="1493838"/>
            <a:ext cx="63500" cy="7143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0" lang="en-US"/>
          </a:p>
        </p:txBody>
      </p:sp>
      <p:sp>
        <p:nvSpPr>
          <p:cNvPr id="14" name="Título 13"/>
          <p:cNvSpPr>
            <a:spLocks noGrp="1"/>
          </p:cNvSpPr>
          <p:nvPr>
            <p:ph type="ctrTitle"/>
          </p:nvPr>
        </p:nvSpPr>
        <p:spPr>
          <a:xfrm>
            <a:off x="1432560" y="399887"/>
            <a:ext cx="7406640" cy="1635760"/>
          </a:xfrm>
        </p:spPr>
        <p:txBody>
          <a:bodyPr anchor="b"/>
          <a:lstStyle>
            <a:lvl1pPr algn="l">
              <a:defRPr/>
            </a:lvl1pPr>
            <a:extLst/>
          </a:lstStyle>
          <a:p>
            <a:r>
              <a:rPr lang="pt-BR"/>
              <a:t>Clique para editar o estilo do título mestre</a:t>
            </a:r>
            <a:endParaRPr lang="en-US"/>
          </a:p>
        </p:txBody>
      </p:sp>
      <p:sp>
        <p:nvSpPr>
          <p:cNvPr id="22" name="Subtítulo 21"/>
          <p:cNvSpPr>
            <a:spLocks noGrp="1"/>
          </p:cNvSpPr>
          <p:nvPr>
            <p:ph type="subTitle" idx="1"/>
          </p:nvPr>
        </p:nvSpPr>
        <p:spPr>
          <a:xfrm>
            <a:off x="1432560" y="2055627"/>
            <a:ext cx="7406640" cy="1947333"/>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dirty="0"/>
              <a:t>Clique para editar o estilo do subtítulo mestre</a:t>
            </a:r>
            <a:endParaRPr lang="en-US" dirty="0"/>
          </a:p>
        </p:txBody>
      </p:sp>
      <p:sp>
        <p:nvSpPr>
          <p:cNvPr id="6" name="Espaço Reservado para Data 6"/>
          <p:cNvSpPr>
            <a:spLocks noGrp="1"/>
          </p:cNvSpPr>
          <p:nvPr>
            <p:ph type="dt" sz="half" idx="10"/>
          </p:nvPr>
        </p:nvSpPr>
        <p:spPr/>
        <p:txBody>
          <a:bodyPr/>
          <a:lstStyle>
            <a:lvl1pPr>
              <a:defRPr/>
            </a:lvl1pPr>
            <a:extLst/>
          </a:lstStyle>
          <a:p>
            <a:pPr>
              <a:defRPr/>
            </a:pPr>
            <a:endParaRPr lang="pt-BR" dirty="0"/>
          </a:p>
        </p:txBody>
      </p:sp>
      <p:sp>
        <p:nvSpPr>
          <p:cNvPr id="7" name="Espaço Reservado para Rodapé 19"/>
          <p:cNvSpPr>
            <a:spLocks noGrp="1"/>
          </p:cNvSpPr>
          <p:nvPr>
            <p:ph type="ftr" sz="quarter" idx="11"/>
          </p:nvPr>
        </p:nvSpPr>
        <p:spPr>
          <a:xfrm>
            <a:off x="5715000" y="7005638"/>
            <a:ext cx="2895600" cy="530225"/>
          </a:xfrm>
        </p:spPr>
        <p:txBody>
          <a:bodyPr/>
          <a:lstStyle>
            <a:lvl1pPr>
              <a:defRPr/>
            </a:lvl1pPr>
            <a:extLst/>
          </a:lstStyle>
          <a:p>
            <a:pPr>
              <a:defRPr/>
            </a:pPr>
            <a:endParaRPr lang="pt-BR" dirty="0"/>
          </a:p>
        </p:txBody>
      </p:sp>
      <p:sp>
        <p:nvSpPr>
          <p:cNvPr id="8" name="Espaço Reservado para Número de Slide 9"/>
          <p:cNvSpPr>
            <a:spLocks noGrp="1"/>
          </p:cNvSpPr>
          <p:nvPr>
            <p:ph type="sldNum" sz="quarter" idx="12"/>
          </p:nvPr>
        </p:nvSpPr>
        <p:spPr/>
        <p:txBody>
          <a:bodyPr/>
          <a:lstStyle>
            <a:lvl2pPr lvl="1">
              <a:defRPr/>
            </a:lvl2pPr>
            <a:extLst/>
          </a:lstStyle>
          <a:p>
            <a:pPr lvl="1">
              <a:defRPr/>
            </a:pPr>
            <a:fld id="{5368AB79-9AE9-4B52-B2F4-81BDB790DF0B}" type="slidenum">
              <a:rPr lang="pt-BR"/>
              <a:pPr lvl="1">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p:cNvSpPr>
            <a:spLocks noGrp="1"/>
          </p:cNvSpPr>
          <p:nvPr>
            <p:ph type="dt" sz="half" idx="10"/>
          </p:nvPr>
        </p:nvSpPr>
        <p:spPr/>
        <p:txBody>
          <a:bodyPr/>
          <a:lstStyle>
            <a:lvl1pPr>
              <a:defRPr/>
            </a:lvl1pPr>
            <a:extLst/>
          </a:lstStyle>
          <a:p>
            <a:pPr>
              <a:defRPr/>
            </a:pPr>
            <a:endParaRPr lang="pt-BR"/>
          </a:p>
        </p:txBody>
      </p:sp>
      <p:sp>
        <p:nvSpPr>
          <p:cNvPr id="5" name="Espaço Reservado para Rodapé 4"/>
          <p:cNvSpPr>
            <a:spLocks noGrp="1"/>
          </p:cNvSpPr>
          <p:nvPr>
            <p:ph type="ftr" sz="quarter" idx="11"/>
          </p:nvPr>
        </p:nvSpPr>
        <p:spPr/>
        <p:txBody>
          <a:bodyPr/>
          <a:lstStyle>
            <a:lvl1pPr>
              <a:defRPr/>
            </a:lvl1pPr>
            <a:extLst/>
          </a:lstStyle>
          <a:p>
            <a:pPr>
              <a:defRPr/>
            </a:pPr>
            <a:endParaRPr lang="pt-BR"/>
          </a:p>
        </p:txBody>
      </p:sp>
      <p:sp>
        <p:nvSpPr>
          <p:cNvPr id="6" name="Espaço Reservado para Número de Slide 5"/>
          <p:cNvSpPr>
            <a:spLocks noGrp="1"/>
          </p:cNvSpPr>
          <p:nvPr>
            <p:ph type="sldNum" sz="quarter" idx="12"/>
          </p:nvPr>
        </p:nvSpPr>
        <p:spPr/>
        <p:txBody>
          <a:bodyPr/>
          <a:lstStyle>
            <a:lvl2pPr lvl="1">
              <a:defRPr/>
            </a:lvl2pPr>
            <a:extLst/>
          </a:lstStyle>
          <a:p>
            <a:pPr lvl="1">
              <a:defRPr/>
            </a:pPr>
            <a:fld id="{B475469F-CEDB-4BCB-BFCA-7C44D950BC77}" type="slidenum">
              <a:rPr lang="pt-BR"/>
              <a:pPr lvl="1">
                <a:defRPr/>
              </a:pPr>
              <a:t>‹nº›</a:t>
            </a:fld>
            <a:endParaRPr lang="pt-BR">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305155"/>
            <a:ext cx="1828800" cy="6501694"/>
          </a:xfrm>
        </p:spPr>
        <p:txBody>
          <a:bodyPr vert="eaVert"/>
          <a:lstStyle/>
          <a:p>
            <a:r>
              <a:rPr lang="pt-BR"/>
              <a:t>Clique para editar o estilo do título mestre</a:t>
            </a:r>
            <a:endParaRPr lang="en-US"/>
          </a:p>
        </p:txBody>
      </p:sp>
      <p:sp>
        <p:nvSpPr>
          <p:cNvPr id="3" name="Espaço Reservado para Texto Vertical 2"/>
          <p:cNvSpPr>
            <a:spLocks noGrp="1"/>
          </p:cNvSpPr>
          <p:nvPr>
            <p:ph type="body" orient="vert" idx="1"/>
          </p:nvPr>
        </p:nvSpPr>
        <p:spPr>
          <a:xfrm>
            <a:off x="1143000" y="305156"/>
            <a:ext cx="5562600" cy="6501694"/>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p:cNvSpPr>
            <a:spLocks noGrp="1"/>
          </p:cNvSpPr>
          <p:nvPr>
            <p:ph type="dt" sz="half" idx="10"/>
          </p:nvPr>
        </p:nvSpPr>
        <p:spPr/>
        <p:txBody>
          <a:bodyPr/>
          <a:lstStyle>
            <a:lvl1pPr>
              <a:defRPr/>
            </a:lvl1pPr>
            <a:extLst/>
          </a:lstStyle>
          <a:p>
            <a:pPr>
              <a:defRPr/>
            </a:pPr>
            <a:endParaRPr lang="pt-BR"/>
          </a:p>
        </p:txBody>
      </p:sp>
      <p:sp>
        <p:nvSpPr>
          <p:cNvPr id="5" name="Espaço Reservado para Rodapé 4"/>
          <p:cNvSpPr>
            <a:spLocks noGrp="1"/>
          </p:cNvSpPr>
          <p:nvPr>
            <p:ph type="ftr" sz="quarter" idx="11"/>
          </p:nvPr>
        </p:nvSpPr>
        <p:spPr/>
        <p:txBody>
          <a:bodyPr/>
          <a:lstStyle>
            <a:lvl1pPr>
              <a:defRPr/>
            </a:lvl1pPr>
            <a:extLst/>
          </a:lstStyle>
          <a:p>
            <a:pPr>
              <a:defRPr/>
            </a:pPr>
            <a:endParaRPr lang="pt-BR"/>
          </a:p>
        </p:txBody>
      </p:sp>
      <p:sp>
        <p:nvSpPr>
          <p:cNvPr id="6" name="Espaço Reservado para Número de Slide 5"/>
          <p:cNvSpPr>
            <a:spLocks noGrp="1"/>
          </p:cNvSpPr>
          <p:nvPr>
            <p:ph type="sldNum" sz="quarter" idx="12"/>
          </p:nvPr>
        </p:nvSpPr>
        <p:spPr/>
        <p:txBody>
          <a:bodyPr/>
          <a:lstStyle>
            <a:lvl2pPr lvl="1">
              <a:defRPr/>
            </a:lvl2pPr>
            <a:extLst/>
          </a:lstStyle>
          <a:p>
            <a:pPr lvl="1">
              <a:defRPr/>
            </a:pPr>
            <a:fld id="{E459940A-9A3F-44C1-A9D9-6BCBF425EA85}" type="slidenum">
              <a:rPr lang="pt-BR"/>
              <a:pPr lvl="1">
                <a:defRPr/>
              </a:pPr>
              <a:t>‹nº›</a:t>
            </a:fld>
            <a:endParaRPr lang="pt-BR">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endParaRPr lang="en-US"/>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p:cNvSpPr>
            <a:spLocks noGrp="1"/>
          </p:cNvSpPr>
          <p:nvPr>
            <p:ph type="dt" sz="half" idx="10"/>
          </p:nvPr>
        </p:nvSpPr>
        <p:spPr/>
        <p:txBody>
          <a:bodyPr/>
          <a:lstStyle>
            <a:lvl1pPr>
              <a:defRPr/>
            </a:lvl1pPr>
            <a:extLst/>
          </a:lstStyle>
          <a:p>
            <a:pPr>
              <a:defRPr/>
            </a:pPr>
            <a:endParaRPr lang="pt-BR"/>
          </a:p>
        </p:txBody>
      </p:sp>
      <p:sp>
        <p:nvSpPr>
          <p:cNvPr id="5" name="Espaço Reservado para Rodapé 4"/>
          <p:cNvSpPr>
            <a:spLocks noGrp="1"/>
          </p:cNvSpPr>
          <p:nvPr>
            <p:ph type="ftr" sz="quarter" idx="11"/>
          </p:nvPr>
        </p:nvSpPr>
        <p:spPr/>
        <p:txBody>
          <a:bodyPr/>
          <a:lstStyle>
            <a:lvl1pPr>
              <a:defRPr/>
            </a:lvl1pPr>
            <a:extLst/>
          </a:lstStyle>
          <a:p>
            <a:pPr>
              <a:defRPr/>
            </a:pPr>
            <a:endParaRPr lang="pt-BR"/>
          </a:p>
        </p:txBody>
      </p:sp>
      <p:sp>
        <p:nvSpPr>
          <p:cNvPr id="6" name="Espaço Reservado para Número de Slide 5"/>
          <p:cNvSpPr>
            <a:spLocks noGrp="1"/>
          </p:cNvSpPr>
          <p:nvPr>
            <p:ph type="sldNum" sz="quarter" idx="12"/>
          </p:nvPr>
        </p:nvSpPr>
        <p:spPr/>
        <p:txBody>
          <a:bodyPr/>
          <a:lstStyle>
            <a:lvl2pPr lvl="1">
              <a:defRPr/>
            </a:lvl2pPr>
            <a:extLst/>
          </a:lstStyle>
          <a:p>
            <a:pPr lvl="1">
              <a:defRPr/>
            </a:pPr>
            <a:fld id="{261C16C0-AAD5-4756-82F3-9EFB144A4E1B}" type="slidenum">
              <a:rPr lang="pt-BR"/>
              <a:pPr lvl="1">
                <a:defRPr/>
              </a:pPr>
              <a:t>‹nº›</a:t>
            </a:fld>
            <a:endParaRPr lang="pt-BR">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Retângulo 3"/>
          <p:cNvSpPr/>
          <p:nvPr/>
        </p:nvSpPr>
        <p:spPr>
          <a:xfrm>
            <a:off x="2282825" y="0"/>
            <a:ext cx="6858000" cy="7620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5" name="Retângulo 4"/>
          <p:cNvSpPr/>
          <p:nvPr/>
        </p:nvSpPr>
        <p:spPr bwMode="invGray">
          <a:xfrm>
            <a:off x="2286000" y="0"/>
            <a:ext cx="76200" cy="7620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6" name="Elipse 5"/>
          <p:cNvSpPr/>
          <p:nvPr/>
        </p:nvSpPr>
        <p:spPr>
          <a:xfrm>
            <a:off x="2172321" y="3127396"/>
            <a:ext cx="210312" cy="233680"/>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0" lang="en-US"/>
          </a:p>
        </p:txBody>
      </p:sp>
      <p:sp>
        <p:nvSpPr>
          <p:cNvPr id="7" name="Elipse 6"/>
          <p:cNvSpPr/>
          <p:nvPr/>
        </p:nvSpPr>
        <p:spPr>
          <a:xfrm>
            <a:off x="2408238" y="3051175"/>
            <a:ext cx="63500" cy="7143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kumimoji="0" lang="en-US"/>
          </a:p>
        </p:txBody>
      </p:sp>
      <p:sp>
        <p:nvSpPr>
          <p:cNvPr id="2" name="Título 1"/>
          <p:cNvSpPr>
            <a:spLocks noGrp="1"/>
          </p:cNvSpPr>
          <p:nvPr>
            <p:ph type="title"/>
          </p:nvPr>
        </p:nvSpPr>
        <p:spPr>
          <a:xfrm>
            <a:off x="2578392" y="2889250"/>
            <a:ext cx="6400800" cy="2540000"/>
          </a:xfrm>
        </p:spPr>
        <p:txBody>
          <a:bodyPr anchor="t"/>
          <a:lstStyle>
            <a:lvl1pPr algn="l">
              <a:lnSpc>
                <a:spcPts val="4500"/>
              </a:lnSpc>
              <a:buNone/>
              <a:defRPr sz="4000" b="1" cap="all"/>
            </a:lvl1pPr>
            <a:extLst/>
          </a:lstStyle>
          <a:p>
            <a:r>
              <a:rPr lang="pt-BR"/>
              <a:t>Clique para editar o estilo do título mestre</a:t>
            </a:r>
            <a:endParaRPr lang="en-US"/>
          </a:p>
        </p:txBody>
      </p:sp>
      <p:sp>
        <p:nvSpPr>
          <p:cNvPr id="3" name="Espaço Reservado para Texto 2"/>
          <p:cNvSpPr>
            <a:spLocks noGrp="1"/>
          </p:cNvSpPr>
          <p:nvPr>
            <p:ph type="body" idx="1"/>
          </p:nvPr>
        </p:nvSpPr>
        <p:spPr>
          <a:xfrm>
            <a:off x="2578392" y="1185333"/>
            <a:ext cx="6400800" cy="1677458"/>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t-BR"/>
              <a:t>Clique para editar os estilos do texto mestre</a:t>
            </a:r>
          </a:p>
        </p:txBody>
      </p:sp>
      <p:sp>
        <p:nvSpPr>
          <p:cNvPr id="8" name="Espaço Reservado para Data 3"/>
          <p:cNvSpPr>
            <a:spLocks noGrp="1"/>
          </p:cNvSpPr>
          <p:nvPr>
            <p:ph type="dt" sz="half" idx="10"/>
          </p:nvPr>
        </p:nvSpPr>
        <p:spPr/>
        <p:txBody>
          <a:bodyPr/>
          <a:lstStyle>
            <a:lvl1pPr>
              <a:defRPr/>
            </a:lvl1pPr>
            <a:extLst/>
          </a:lstStyle>
          <a:p>
            <a:pPr>
              <a:defRPr/>
            </a:pPr>
            <a:endParaRPr lang="pt-BR"/>
          </a:p>
        </p:txBody>
      </p:sp>
      <p:sp>
        <p:nvSpPr>
          <p:cNvPr id="9" name="Espaço Reservado para Rodapé 4"/>
          <p:cNvSpPr>
            <a:spLocks noGrp="1"/>
          </p:cNvSpPr>
          <p:nvPr>
            <p:ph type="ftr" sz="quarter" idx="11"/>
          </p:nvPr>
        </p:nvSpPr>
        <p:spPr/>
        <p:txBody>
          <a:bodyPr/>
          <a:lstStyle>
            <a:lvl1pPr>
              <a:defRPr/>
            </a:lvl1pPr>
            <a:extLst/>
          </a:lstStyle>
          <a:p>
            <a:pPr>
              <a:defRPr/>
            </a:pPr>
            <a:endParaRPr lang="pt-BR"/>
          </a:p>
        </p:txBody>
      </p:sp>
      <p:sp>
        <p:nvSpPr>
          <p:cNvPr id="10" name="Espaço Reservado para Número de Slide 5"/>
          <p:cNvSpPr>
            <a:spLocks noGrp="1"/>
          </p:cNvSpPr>
          <p:nvPr>
            <p:ph type="sldNum" sz="quarter" idx="12"/>
          </p:nvPr>
        </p:nvSpPr>
        <p:spPr/>
        <p:txBody>
          <a:bodyPr/>
          <a:lstStyle>
            <a:lvl2pPr lvl="1">
              <a:defRPr/>
            </a:lvl2pPr>
            <a:extLst/>
          </a:lstStyle>
          <a:p>
            <a:pPr lvl="1">
              <a:defRPr/>
            </a:pPr>
            <a:fld id="{1CF32F27-4126-4556-ACC1-66799464192F}" type="slidenum">
              <a:rPr lang="pt-BR"/>
              <a:pPr lvl="1">
                <a:defRPr/>
              </a:pPr>
              <a:t>‹nº›</a:t>
            </a:fld>
            <a:endParaRPr lang="pt-BR">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304800"/>
            <a:ext cx="7498080" cy="1270000"/>
          </a:xfrm>
        </p:spPr>
        <p:txBody>
          <a:bodyPr/>
          <a:lstStyle/>
          <a:p>
            <a:r>
              <a:rPr lang="pt-BR"/>
              <a:t>Clique para editar o estilo do título mestre</a:t>
            </a:r>
            <a:endParaRPr lang="en-US"/>
          </a:p>
        </p:txBody>
      </p:sp>
      <p:sp>
        <p:nvSpPr>
          <p:cNvPr id="3" name="Espaço Reservado para Conteúdo 2"/>
          <p:cNvSpPr>
            <a:spLocks noGrp="1"/>
          </p:cNvSpPr>
          <p:nvPr>
            <p:ph sz="half" idx="1"/>
          </p:nvPr>
        </p:nvSpPr>
        <p:spPr>
          <a:xfrm>
            <a:off x="1435608" y="1693333"/>
            <a:ext cx="3657600" cy="5181600"/>
          </a:xfrm>
        </p:spPr>
        <p:txBody>
          <a:bodyPr/>
          <a:lstStyle>
            <a:lvl1pPr>
              <a:defRPr sz="2800"/>
            </a:lvl1pPr>
            <a:lvl2pPr>
              <a:defRPr sz="2400"/>
            </a:lvl2pPr>
            <a:lvl3pPr>
              <a:defRPr sz="2000"/>
            </a:lvl3pPr>
            <a:lvl4pPr>
              <a:defRPr sz="1800"/>
            </a:lvl4pPr>
            <a:lvl5pPr>
              <a:defRPr sz="1800"/>
            </a:lvl5pPr>
            <a:extLs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p:cNvSpPr>
            <a:spLocks noGrp="1"/>
          </p:cNvSpPr>
          <p:nvPr>
            <p:ph sz="half" idx="2"/>
          </p:nvPr>
        </p:nvSpPr>
        <p:spPr>
          <a:xfrm>
            <a:off x="5276088" y="1693333"/>
            <a:ext cx="3657600" cy="5181600"/>
          </a:xfrm>
        </p:spPr>
        <p:txBody>
          <a:bodyPr/>
          <a:lstStyle>
            <a:lvl1pPr>
              <a:defRPr sz="2800"/>
            </a:lvl1pPr>
            <a:lvl2pPr>
              <a:defRPr sz="2400"/>
            </a:lvl2pPr>
            <a:lvl3pPr>
              <a:defRPr sz="2000"/>
            </a:lvl3pPr>
            <a:lvl4pPr>
              <a:defRPr sz="1800"/>
            </a:lvl4pPr>
            <a:lvl5pPr>
              <a:defRPr sz="1800"/>
            </a:lvl5pPr>
            <a:extLs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2pPr lvl="1">
              <a:defRPr/>
            </a:lvl2pPr>
            <a:extLst/>
          </a:lstStyle>
          <a:p>
            <a:pPr lvl="1">
              <a:defRPr/>
            </a:pPr>
            <a:fld id="{8D225D6F-DF34-401F-8C21-1D113D3D768A}" type="slidenum">
              <a:rPr lang="pt-BR"/>
              <a:pPr lvl="1">
                <a:defRPr/>
              </a:pPr>
              <a:t>‹nº›</a:t>
            </a:fld>
            <a:endParaRPr lang="pt-BR">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733707"/>
            <a:ext cx="8229600" cy="1270000"/>
          </a:xfrm>
        </p:spPr>
        <p:txBody>
          <a:bodyPr/>
          <a:lstStyle>
            <a:lvl1pPr algn="ctr">
              <a:defRPr sz="4500" b="1" cap="none" baseline="0"/>
            </a:lvl1pPr>
            <a:extLst/>
          </a:lstStyle>
          <a:p>
            <a:r>
              <a:rPr lang="pt-BR"/>
              <a:t>Clique para editar o estilo do título mestre</a:t>
            </a:r>
            <a:endParaRPr lang="en-US"/>
          </a:p>
        </p:txBody>
      </p:sp>
      <p:sp>
        <p:nvSpPr>
          <p:cNvPr id="3" name="Espaço Reservado para Texto 2"/>
          <p:cNvSpPr>
            <a:spLocks noGrp="1"/>
          </p:cNvSpPr>
          <p:nvPr>
            <p:ph type="body" idx="1"/>
          </p:nvPr>
        </p:nvSpPr>
        <p:spPr>
          <a:xfrm>
            <a:off x="457200" y="364753"/>
            <a:ext cx="4023360" cy="71120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t-BR"/>
              <a:t>Clique para editar os estilos do texto mestre</a:t>
            </a:r>
          </a:p>
        </p:txBody>
      </p:sp>
      <p:sp>
        <p:nvSpPr>
          <p:cNvPr id="4" name="Espaço Reservado para Texto 3"/>
          <p:cNvSpPr>
            <a:spLocks noGrp="1"/>
          </p:cNvSpPr>
          <p:nvPr>
            <p:ph type="body" sz="half" idx="3"/>
          </p:nvPr>
        </p:nvSpPr>
        <p:spPr>
          <a:xfrm>
            <a:off x="4663440" y="364753"/>
            <a:ext cx="4023360" cy="71120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pt-BR"/>
              <a:t>Clique para editar os estilos do texto mestre</a:t>
            </a:r>
          </a:p>
        </p:txBody>
      </p:sp>
      <p:sp>
        <p:nvSpPr>
          <p:cNvPr id="5" name="Espaço Reservado para Conteúdo 4"/>
          <p:cNvSpPr>
            <a:spLocks noGrp="1"/>
          </p:cNvSpPr>
          <p:nvPr>
            <p:ph sz="quarter" idx="2"/>
          </p:nvPr>
        </p:nvSpPr>
        <p:spPr>
          <a:xfrm>
            <a:off x="457200" y="1077040"/>
            <a:ext cx="4023360" cy="45720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Conteúdo 5"/>
          <p:cNvSpPr>
            <a:spLocks noGrp="1"/>
          </p:cNvSpPr>
          <p:nvPr>
            <p:ph sz="quarter" idx="4"/>
          </p:nvPr>
        </p:nvSpPr>
        <p:spPr>
          <a:xfrm>
            <a:off x="4663440" y="1077040"/>
            <a:ext cx="4023360" cy="45720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p:cNvSpPr>
            <a:spLocks noGrp="1"/>
          </p:cNvSpPr>
          <p:nvPr>
            <p:ph type="dt" sz="half" idx="10"/>
          </p:nvPr>
        </p:nvSpPr>
        <p:spPr/>
        <p:txBody>
          <a:bodyPr/>
          <a:lstStyle>
            <a:lvl1pPr>
              <a:defRPr/>
            </a:lvl1pPr>
            <a:extLst/>
          </a:lstStyle>
          <a:p>
            <a:pPr>
              <a:defRPr/>
            </a:pPr>
            <a:endParaRPr lang="pt-BR"/>
          </a:p>
        </p:txBody>
      </p:sp>
      <p:sp>
        <p:nvSpPr>
          <p:cNvPr id="8" name="Espaço Reservado para Rodapé 7"/>
          <p:cNvSpPr>
            <a:spLocks noGrp="1"/>
          </p:cNvSpPr>
          <p:nvPr>
            <p:ph type="ftr" sz="quarter" idx="11"/>
          </p:nvPr>
        </p:nvSpPr>
        <p:spPr/>
        <p:txBody>
          <a:bodyPr/>
          <a:lstStyle>
            <a:lvl1pPr>
              <a:defRPr/>
            </a:lvl1pPr>
            <a:extLst/>
          </a:lstStyle>
          <a:p>
            <a:pPr>
              <a:defRPr/>
            </a:pPr>
            <a:endParaRPr lang="pt-BR"/>
          </a:p>
        </p:txBody>
      </p:sp>
      <p:sp>
        <p:nvSpPr>
          <p:cNvPr id="9" name="Espaço Reservado para Número de Slide 8"/>
          <p:cNvSpPr>
            <a:spLocks noGrp="1"/>
          </p:cNvSpPr>
          <p:nvPr>
            <p:ph type="sldNum" sz="quarter" idx="12"/>
          </p:nvPr>
        </p:nvSpPr>
        <p:spPr/>
        <p:txBody>
          <a:bodyPr/>
          <a:lstStyle>
            <a:lvl2pPr lvl="1">
              <a:defRPr/>
            </a:lvl2pPr>
            <a:extLst/>
          </a:lstStyle>
          <a:p>
            <a:pPr lvl="1">
              <a:defRPr/>
            </a:pPr>
            <a:fld id="{A973EB7D-92FB-407C-A685-BBB3138F6C68}" type="slidenum">
              <a:rPr lang="pt-BR"/>
              <a:pPr lvl="1">
                <a:defRPr/>
              </a:pPr>
              <a:t>‹nº›</a:t>
            </a:fld>
            <a:endParaRPr lang="pt-BR">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304800"/>
            <a:ext cx="7498080" cy="1270000"/>
          </a:xfrm>
        </p:spPr>
        <p:txBody>
          <a:bodyPr/>
          <a:lstStyle/>
          <a:p>
            <a:r>
              <a:rPr lang="pt-BR"/>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extLst/>
          </a:lstStyle>
          <a:p>
            <a:pPr>
              <a:defRPr/>
            </a:pPr>
            <a:endParaRPr lang="pt-BR"/>
          </a:p>
        </p:txBody>
      </p:sp>
      <p:sp>
        <p:nvSpPr>
          <p:cNvPr id="4" name="Espaço Reservado para Rodapé 3"/>
          <p:cNvSpPr>
            <a:spLocks noGrp="1"/>
          </p:cNvSpPr>
          <p:nvPr>
            <p:ph type="ftr" sz="quarter" idx="11"/>
          </p:nvPr>
        </p:nvSpPr>
        <p:spPr/>
        <p:txBody>
          <a:bodyPr/>
          <a:lstStyle>
            <a:lvl1pPr>
              <a:defRPr/>
            </a:lvl1pPr>
            <a:extLst/>
          </a:lstStyle>
          <a:p>
            <a:pPr>
              <a:defRPr/>
            </a:pPr>
            <a:endParaRPr lang="pt-BR"/>
          </a:p>
        </p:txBody>
      </p:sp>
      <p:sp>
        <p:nvSpPr>
          <p:cNvPr id="5" name="Espaço Reservado para Número de Slide 4"/>
          <p:cNvSpPr>
            <a:spLocks noGrp="1"/>
          </p:cNvSpPr>
          <p:nvPr>
            <p:ph type="sldNum" sz="quarter" idx="12"/>
          </p:nvPr>
        </p:nvSpPr>
        <p:spPr/>
        <p:txBody>
          <a:bodyPr/>
          <a:lstStyle>
            <a:lvl2pPr lvl="1">
              <a:defRPr/>
            </a:lvl2pPr>
            <a:extLst/>
          </a:lstStyle>
          <a:p>
            <a:pPr lvl="1">
              <a:defRPr/>
            </a:pPr>
            <a:fld id="{C364C150-F269-44F0-9514-5C144B1B179C}" type="slidenum">
              <a:rPr lang="pt-BR"/>
              <a:pPr lvl="1">
                <a:defRPr/>
              </a:pPr>
              <a:t>‹nº›</a:t>
            </a:fld>
            <a:endParaRPr lang="pt-BR">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tângulo 1"/>
          <p:cNvSpPr/>
          <p:nvPr/>
        </p:nvSpPr>
        <p:spPr>
          <a:xfrm>
            <a:off x="1014413" y="0"/>
            <a:ext cx="8129587" cy="7620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3" name="Retângulo 2"/>
          <p:cNvSpPr/>
          <p:nvPr/>
        </p:nvSpPr>
        <p:spPr bwMode="invGray">
          <a:xfrm>
            <a:off x="1014413" y="0"/>
            <a:ext cx="73025" cy="7620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4" name="Espaço Reservado para Data 1"/>
          <p:cNvSpPr>
            <a:spLocks noGrp="1"/>
          </p:cNvSpPr>
          <p:nvPr>
            <p:ph type="dt" sz="half" idx="10"/>
          </p:nvPr>
        </p:nvSpPr>
        <p:spPr/>
        <p:txBody>
          <a:bodyPr/>
          <a:lstStyle>
            <a:lvl1pPr>
              <a:defRPr/>
            </a:lvl1pPr>
            <a:extLst/>
          </a:lstStyle>
          <a:p>
            <a:pPr>
              <a:defRPr/>
            </a:pPr>
            <a:endParaRPr lang="pt-BR"/>
          </a:p>
        </p:txBody>
      </p:sp>
      <p:sp>
        <p:nvSpPr>
          <p:cNvPr id="5" name="Espaço Reservado para Rodapé 2"/>
          <p:cNvSpPr>
            <a:spLocks noGrp="1"/>
          </p:cNvSpPr>
          <p:nvPr>
            <p:ph type="ftr" sz="quarter" idx="11"/>
          </p:nvPr>
        </p:nvSpPr>
        <p:spPr/>
        <p:txBody>
          <a:bodyPr/>
          <a:lstStyle>
            <a:lvl1pPr>
              <a:defRPr/>
            </a:lvl1pPr>
            <a:extLst/>
          </a:lstStyle>
          <a:p>
            <a:pPr>
              <a:defRPr/>
            </a:pPr>
            <a:endParaRPr lang="pt-BR"/>
          </a:p>
        </p:txBody>
      </p:sp>
      <p:sp>
        <p:nvSpPr>
          <p:cNvPr id="6" name="Espaço Reservado para Número de Slide 3"/>
          <p:cNvSpPr>
            <a:spLocks noGrp="1"/>
          </p:cNvSpPr>
          <p:nvPr>
            <p:ph type="sldNum" sz="quarter" idx="12"/>
          </p:nvPr>
        </p:nvSpPr>
        <p:spPr/>
        <p:txBody>
          <a:bodyPr/>
          <a:lstStyle>
            <a:lvl2pPr lvl="1">
              <a:defRPr/>
            </a:lvl2pPr>
            <a:extLst/>
          </a:lstStyle>
          <a:p>
            <a:pPr lvl="1">
              <a:defRPr/>
            </a:pPr>
            <a:fld id="{2BA0DD60-67B3-407C-87A4-446E6819526C}" type="slidenum">
              <a:rPr lang="pt-BR"/>
              <a:pPr lvl="1">
                <a:defRPr/>
              </a:pPr>
              <a:t>‹nº›</a:t>
            </a:fld>
            <a:endParaRPr lang="pt-BR">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40864"/>
            <a:ext cx="3810000" cy="1291167"/>
          </a:xfrm>
          <a:ln>
            <a:noFill/>
          </a:ln>
        </p:spPr>
        <p:txBody>
          <a:bodyPr anchor="b"/>
          <a:lstStyle>
            <a:lvl1pPr algn="l">
              <a:lnSpc>
                <a:spcPts val="2000"/>
              </a:lnSpc>
              <a:buNone/>
              <a:defRPr sz="2200" b="1" cap="all" baseline="0"/>
            </a:lvl1pPr>
            <a:extLst/>
          </a:lstStyle>
          <a:p>
            <a:r>
              <a:rPr lang="pt-BR"/>
              <a:t>Clique para editar o estilo do título mestre</a:t>
            </a:r>
            <a:endParaRPr lang="en-US"/>
          </a:p>
        </p:txBody>
      </p:sp>
      <p:sp>
        <p:nvSpPr>
          <p:cNvPr id="3" name="Espaço Reservado para Texto 2"/>
          <p:cNvSpPr>
            <a:spLocks noGrp="1"/>
          </p:cNvSpPr>
          <p:nvPr>
            <p:ph type="body" idx="2"/>
          </p:nvPr>
        </p:nvSpPr>
        <p:spPr>
          <a:xfrm>
            <a:off x="457200" y="1563293"/>
            <a:ext cx="3810000" cy="776111"/>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pt-BR"/>
              <a:t>Clique para editar os estilos do texto mestre</a:t>
            </a:r>
          </a:p>
        </p:txBody>
      </p:sp>
      <p:sp>
        <p:nvSpPr>
          <p:cNvPr id="4" name="Espaço Reservado para Conteúdo 3"/>
          <p:cNvSpPr>
            <a:spLocks noGrp="1"/>
          </p:cNvSpPr>
          <p:nvPr>
            <p:ph sz="half" idx="1"/>
          </p:nvPr>
        </p:nvSpPr>
        <p:spPr>
          <a:xfrm>
            <a:off x="457200" y="2370667"/>
            <a:ext cx="8153400" cy="4436181"/>
          </a:xfrm>
        </p:spPr>
        <p:txBody>
          <a:bodyPr/>
          <a:lstStyle>
            <a:lvl1pPr>
              <a:defRPr sz="3200"/>
            </a:lvl1pPr>
            <a:lvl2pPr>
              <a:defRPr sz="2800"/>
            </a:lvl2pPr>
            <a:lvl3pPr>
              <a:defRPr sz="2400"/>
            </a:lvl3pPr>
            <a:lvl4pPr>
              <a:defRPr sz="2000"/>
            </a:lvl4pPr>
            <a:lvl5pPr>
              <a:defRPr sz="2000"/>
            </a:lvl5pPr>
            <a:extLs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2pPr lvl="1">
              <a:defRPr/>
            </a:lvl2pPr>
            <a:extLst/>
          </a:lstStyle>
          <a:p>
            <a:pPr lvl="1">
              <a:defRPr/>
            </a:pPr>
            <a:fld id="{3AC7B3AB-70A9-48DD-BC84-C5E4C14CB748}" type="slidenum">
              <a:rPr lang="pt-BR"/>
              <a:pPr lvl="1">
                <a:defRPr/>
              </a:pPr>
              <a:t>‹nº›</a:t>
            </a:fld>
            <a:endParaRPr lang="pt-BR">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5" name="Retângulo 4"/>
          <p:cNvSpPr/>
          <p:nvPr/>
        </p:nvSpPr>
        <p:spPr>
          <a:xfrm>
            <a:off x="762000" y="1185333"/>
            <a:ext cx="4572000" cy="5080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kumimoji="0" lang="en-US" sz="3200">
              <a:latin typeface="+mn-lt"/>
              <a:cs typeface="+mn-cs"/>
            </a:endParaRPr>
          </a:p>
        </p:txBody>
      </p:sp>
      <p:sp>
        <p:nvSpPr>
          <p:cNvPr id="6" name="Fluxograma: Processo 5"/>
          <p:cNvSpPr/>
          <p:nvPr/>
        </p:nvSpPr>
        <p:spPr>
          <a:xfrm rot="19468671">
            <a:off x="396875" y="1060450"/>
            <a:ext cx="685800" cy="2270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7" name="Fluxograma: Processo 6"/>
          <p:cNvSpPr/>
          <p:nvPr/>
        </p:nvSpPr>
        <p:spPr>
          <a:xfrm rot="2103354" flipH="1">
            <a:off x="5003800" y="1041400"/>
            <a:ext cx="649288" cy="2270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dirty="0"/>
          </a:p>
        </p:txBody>
      </p:sp>
      <p:sp>
        <p:nvSpPr>
          <p:cNvPr id="2" name="Título 1"/>
          <p:cNvSpPr>
            <a:spLocks noGrp="1"/>
          </p:cNvSpPr>
          <p:nvPr>
            <p:ph type="title"/>
          </p:nvPr>
        </p:nvSpPr>
        <p:spPr>
          <a:xfrm>
            <a:off x="5886896" y="1185334"/>
            <a:ext cx="2743200" cy="2201333"/>
          </a:xfrm>
        </p:spPr>
        <p:txBody>
          <a:bodyPr anchor="b">
            <a:noAutofit/>
          </a:bodyPr>
          <a:lstStyle>
            <a:lvl1pPr algn="l">
              <a:buNone/>
              <a:defRPr sz="2100" b="1">
                <a:effectLst/>
              </a:defRPr>
            </a:lvl1pPr>
            <a:extLst/>
          </a:lstStyle>
          <a:p>
            <a:r>
              <a:rPr lang="pt-BR"/>
              <a:t>Clique para editar o estilo do título mestre</a:t>
            </a:r>
            <a:endParaRPr lang="en-US"/>
          </a:p>
        </p:txBody>
      </p:sp>
      <p:sp>
        <p:nvSpPr>
          <p:cNvPr id="3" name="Espaço Reservado para Imagem 2"/>
          <p:cNvSpPr>
            <a:spLocks noGrp="1"/>
          </p:cNvSpPr>
          <p:nvPr>
            <p:ph type="pic" idx="1"/>
          </p:nvPr>
        </p:nvSpPr>
        <p:spPr>
          <a:xfrm>
            <a:off x="838200" y="1270004"/>
            <a:ext cx="4419600" cy="3905034"/>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pt-BR" noProof="0"/>
              <a:t>Clique no ícone para adicionar uma imagem</a:t>
            </a:r>
            <a:endParaRPr lang="en-US" noProof="0" dirty="0"/>
          </a:p>
        </p:txBody>
      </p:sp>
      <p:sp>
        <p:nvSpPr>
          <p:cNvPr id="4" name="Espaço Reservado para Texto 3"/>
          <p:cNvSpPr>
            <a:spLocks noGrp="1"/>
          </p:cNvSpPr>
          <p:nvPr>
            <p:ph type="body" sz="half" idx="2"/>
          </p:nvPr>
        </p:nvSpPr>
        <p:spPr>
          <a:xfrm>
            <a:off x="838200" y="5334000"/>
            <a:ext cx="4419600" cy="846667"/>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pt-BR"/>
              <a:t>Clique para editar os estilos do texto mestre</a:t>
            </a:r>
          </a:p>
        </p:txBody>
      </p:sp>
      <p:sp>
        <p:nvSpPr>
          <p:cNvPr id="8" name="Espaço Reservado para Data 4"/>
          <p:cNvSpPr>
            <a:spLocks noGrp="1"/>
          </p:cNvSpPr>
          <p:nvPr>
            <p:ph type="dt" sz="half" idx="10"/>
          </p:nvPr>
        </p:nvSpPr>
        <p:spPr/>
        <p:txBody>
          <a:bodyPr/>
          <a:lstStyle>
            <a:lvl1pPr>
              <a:defRPr/>
            </a:lvl1pPr>
            <a:extLst/>
          </a:lstStyle>
          <a:p>
            <a:pPr>
              <a:defRPr/>
            </a:pPr>
            <a:endParaRPr lang="pt-BR"/>
          </a:p>
        </p:txBody>
      </p:sp>
      <p:sp>
        <p:nvSpPr>
          <p:cNvPr id="9" name="Espaço Reservado para Rodapé 5"/>
          <p:cNvSpPr>
            <a:spLocks noGrp="1"/>
          </p:cNvSpPr>
          <p:nvPr>
            <p:ph type="ftr" sz="quarter" idx="11"/>
          </p:nvPr>
        </p:nvSpPr>
        <p:spPr/>
        <p:txBody>
          <a:bodyPr/>
          <a:lstStyle>
            <a:lvl1pPr>
              <a:defRPr/>
            </a:lvl1pPr>
            <a:extLst/>
          </a:lstStyle>
          <a:p>
            <a:pPr>
              <a:defRPr/>
            </a:pPr>
            <a:endParaRPr lang="pt-BR"/>
          </a:p>
        </p:txBody>
      </p:sp>
      <p:sp>
        <p:nvSpPr>
          <p:cNvPr id="10" name="Espaço Reservado para Número de Slide 6"/>
          <p:cNvSpPr>
            <a:spLocks noGrp="1"/>
          </p:cNvSpPr>
          <p:nvPr>
            <p:ph type="sldNum" sz="quarter" idx="12"/>
          </p:nvPr>
        </p:nvSpPr>
        <p:spPr/>
        <p:txBody>
          <a:bodyPr/>
          <a:lstStyle>
            <a:lvl2pPr lvl="1">
              <a:defRPr/>
            </a:lvl2pPr>
            <a:extLst/>
          </a:lstStyle>
          <a:p>
            <a:pPr lvl="1">
              <a:defRPr/>
            </a:pPr>
            <a:fld id="{4B20A21B-38FE-4144-BA28-F3DB865D1044}" type="slidenum">
              <a:rPr lang="pt-BR"/>
              <a:pPr lvl="1">
                <a:defRPr/>
              </a:pPr>
              <a:t>‹nº›</a:t>
            </a:fld>
            <a:endParaRPr lang="pt-BR">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alpha val="41000"/>
          </a:srgbClr>
        </a:solidFill>
        <a:effectLst/>
      </p:bgPr>
    </p:bg>
    <p:spTree>
      <p:nvGrpSpPr>
        <p:cNvPr id="1" name=""/>
        <p:cNvGrpSpPr/>
        <p:nvPr/>
      </p:nvGrpSpPr>
      <p:grpSpPr>
        <a:xfrm>
          <a:off x="0" y="0"/>
          <a:ext cx="0" cy="0"/>
          <a:chOff x="0" y="0"/>
          <a:chExt cx="0" cy="0"/>
        </a:xfrm>
      </p:grpSpPr>
      <p:sp>
        <p:nvSpPr>
          <p:cNvPr id="7" name="Pizza 6"/>
          <p:cNvSpPr/>
          <p:nvPr/>
        </p:nvSpPr>
        <p:spPr>
          <a:xfrm>
            <a:off x="-815975" y="-906463"/>
            <a:ext cx="1638300" cy="182086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8" name="Elipse 7"/>
          <p:cNvSpPr/>
          <p:nvPr/>
        </p:nvSpPr>
        <p:spPr>
          <a:xfrm>
            <a:off x="168275" y="23813"/>
            <a:ext cx="1703388" cy="1890712"/>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1" name="Rosca 10"/>
          <p:cNvSpPr/>
          <p:nvPr/>
        </p:nvSpPr>
        <p:spPr>
          <a:xfrm rot="2315675">
            <a:off x="182882" y="1172308"/>
            <a:ext cx="1125717" cy="122513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12" name="Retângulo 11"/>
          <p:cNvSpPr/>
          <p:nvPr/>
        </p:nvSpPr>
        <p:spPr>
          <a:xfrm>
            <a:off x="1012825" y="0"/>
            <a:ext cx="8131175" cy="7620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
        <p:nvSpPr>
          <p:cNvPr id="5" name="Espaço Reservado para Título 4"/>
          <p:cNvSpPr>
            <a:spLocks noGrp="1"/>
          </p:cNvSpPr>
          <p:nvPr>
            <p:ph type="title"/>
          </p:nvPr>
        </p:nvSpPr>
        <p:spPr>
          <a:xfrm>
            <a:off x="1435100" y="304800"/>
            <a:ext cx="7499350" cy="1270000"/>
          </a:xfrm>
          <a:prstGeom prst="rect">
            <a:avLst/>
          </a:prstGeom>
        </p:spPr>
        <p:txBody>
          <a:bodyPr anchor="ctr">
            <a:normAutofit/>
          </a:bodyPr>
          <a:lstStyle/>
          <a:p>
            <a:r>
              <a:rPr lang="pt-BR"/>
              <a:t>Clique para editar o estilo do título mestre</a:t>
            </a:r>
            <a:endParaRPr lang="en-US"/>
          </a:p>
        </p:txBody>
      </p:sp>
      <p:sp>
        <p:nvSpPr>
          <p:cNvPr id="1033" name="Espaço Reservado para Texto 8"/>
          <p:cNvSpPr>
            <a:spLocks noGrp="1"/>
          </p:cNvSpPr>
          <p:nvPr>
            <p:ph type="body" idx="1"/>
          </p:nvPr>
        </p:nvSpPr>
        <p:spPr bwMode="auto">
          <a:xfrm>
            <a:off x="1435100" y="1608138"/>
            <a:ext cx="749935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24" name="Espaço Reservado para Data 23"/>
          <p:cNvSpPr>
            <a:spLocks noGrp="1"/>
          </p:cNvSpPr>
          <p:nvPr>
            <p:ph type="dt" sz="half" idx="2"/>
          </p:nvPr>
        </p:nvSpPr>
        <p:spPr>
          <a:xfrm>
            <a:off x="3581400" y="7005638"/>
            <a:ext cx="2133600" cy="530225"/>
          </a:xfrm>
          <a:prstGeom prst="rect">
            <a:avLst/>
          </a:prstGeom>
        </p:spPr>
        <p:txBody>
          <a:bodyPr anchor="b"/>
          <a:lstStyle>
            <a:lvl1pPr algn="r" eaLnBrk="1" latinLnBrk="0" hangingPunct="1">
              <a:defRPr kumimoji="0" sz="1200">
                <a:solidFill>
                  <a:schemeClr val="bg2">
                    <a:shade val="50000"/>
                    <a:satMod val="200000"/>
                  </a:schemeClr>
                </a:solidFill>
                <a:cs typeface="+mn-cs"/>
              </a:defRPr>
            </a:lvl1pPr>
            <a:extLst/>
          </a:lstStyle>
          <a:p>
            <a:pPr>
              <a:defRPr/>
            </a:pPr>
            <a:endParaRPr lang="pt-BR"/>
          </a:p>
        </p:txBody>
      </p:sp>
      <p:sp>
        <p:nvSpPr>
          <p:cNvPr id="10" name="Espaço Reservado para Rodapé 9"/>
          <p:cNvSpPr>
            <a:spLocks noGrp="1"/>
          </p:cNvSpPr>
          <p:nvPr>
            <p:ph type="ftr" sz="quarter" idx="3"/>
          </p:nvPr>
        </p:nvSpPr>
        <p:spPr>
          <a:xfrm>
            <a:off x="5715000" y="7005638"/>
            <a:ext cx="2895600" cy="530225"/>
          </a:xfrm>
          <a:prstGeom prst="rect">
            <a:avLst/>
          </a:prstGeom>
        </p:spPr>
        <p:txBody>
          <a:bodyPr anchor="b"/>
          <a:lstStyle>
            <a:lvl1pPr eaLnBrk="1" latinLnBrk="0" hangingPunct="1">
              <a:defRPr kumimoji="0" sz="1200">
                <a:solidFill>
                  <a:schemeClr val="bg2">
                    <a:shade val="50000"/>
                    <a:satMod val="200000"/>
                  </a:schemeClr>
                </a:solidFill>
                <a:effectLst/>
                <a:cs typeface="+mn-cs"/>
              </a:defRPr>
            </a:lvl1pPr>
            <a:extLst/>
          </a:lstStyle>
          <a:p>
            <a:pPr>
              <a:defRPr/>
            </a:pPr>
            <a:endParaRPr lang="pt-BR"/>
          </a:p>
        </p:txBody>
      </p:sp>
      <p:sp>
        <p:nvSpPr>
          <p:cNvPr id="22" name="Espaço Reservado para Número de Slide 21"/>
          <p:cNvSpPr>
            <a:spLocks noGrp="1"/>
          </p:cNvSpPr>
          <p:nvPr>
            <p:ph type="sldNum" sz="quarter" idx="4"/>
          </p:nvPr>
        </p:nvSpPr>
        <p:spPr>
          <a:xfrm>
            <a:off x="8613775" y="7005638"/>
            <a:ext cx="457200" cy="530225"/>
          </a:xfrm>
          <a:prstGeom prst="rect">
            <a:avLst/>
          </a:prstGeom>
        </p:spPr>
        <p:txBody>
          <a:bodyPr anchor="b"/>
          <a:lstStyle>
            <a:lvl1pPr algn="ctr" eaLnBrk="1" latinLnBrk="0" hangingPunct="1">
              <a:defRPr kumimoji="0" sz="1200">
                <a:solidFill>
                  <a:schemeClr val="bg2">
                    <a:shade val="50000"/>
                    <a:satMod val="200000"/>
                  </a:schemeClr>
                </a:solidFill>
                <a:effectLst/>
              </a:defRPr>
            </a:lvl1pPr>
            <a:lvl2pPr lvl="1">
              <a:defRPr>
                <a:cs typeface="+mn-cs"/>
              </a:defRPr>
            </a:lvl2pPr>
            <a:extLst/>
          </a:lstStyle>
          <a:p>
            <a:pPr lvl="1">
              <a:defRPr/>
            </a:pPr>
            <a:fld id="{29AABF53-2599-4F94-934B-9BA1AC7A3323}" type="slidenum">
              <a:rPr lang="pt-BR"/>
              <a:pPr lvl="1">
                <a:defRPr/>
              </a:pPr>
              <a:t>‹nº›</a:t>
            </a:fld>
            <a:endParaRPr lang="pt-BR"/>
          </a:p>
        </p:txBody>
      </p:sp>
      <p:sp>
        <p:nvSpPr>
          <p:cNvPr id="15" name="Retângulo 14"/>
          <p:cNvSpPr/>
          <p:nvPr/>
        </p:nvSpPr>
        <p:spPr bwMode="invGray">
          <a:xfrm>
            <a:off x="1014413" y="0"/>
            <a:ext cx="73025" cy="7620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ndersenerodrigues.com.br/" TargetMode="External"/><Relationship Id="rId2" Type="http://schemas.openxmlformats.org/officeDocument/2006/relationships/hyperlink" Target="mailto:dalmo@andersenerodrigues.com.br"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1431925" y="400050"/>
            <a:ext cx="7407275" cy="1635125"/>
          </a:xfrm>
        </p:spPr>
        <p:txBody>
          <a:bodyPr anchor="ctr">
            <a:normAutofit fontScale="90000"/>
          </a:bodyPr>
          <a:lstStyle/>
          <a:p>
            <a:pPr algn="ctr" eaLnBrk="1" fontAlgn="auto" hangingPunct="1">
              <a:spcAft>
                <a:spcPts val="0"/>
              </a:spcAft>
              <a:defRPr/>
            </a:pPr>
            <a:br>
              <a:rPr lang="pt-BR" sz="4000" b="1" dirty="0">
                <a:solidFill>
                  <a:schemeClr val="tx2">
                    <a:satMod val="130000"/>
                  </a:schemeClr>
                </a:solidFill>
                <a:latin typeface="Times New Roman" pitchFamily="18" charset="0"/>
              </a:rPr>
            </a:br>
            <a:br>
              <a:rPr lang="pt-BR" sz="4000" b="1" dirty="0">
                <a:solidFill>
                  <a:schemeClr val="tx2">
                    <a:satMod val="130000"/>
                  </a:schemeClr>
                </a:solidFill>
                <a:latin typeface="Times New Roman" pitchFamily="18" charset="0"/>
              </a:rPr>
            </a:br>
            <a:r>
              <a:rPr lang="pt-BR" sz="4000" b="1" dirty="0">
                <a:solidFill>
                  <a:schemeClr val="tx2">
                    <a:satMod val="130000"/>
                  </a:schemeClr>
                </a:solidFill>
                <a:latin typeface="Times New Roman" pitchFamily="18" charset="0"/>
              </a:rPr>
              <a:t>2</a:t>
            </a:r>
            <a:r>
              <a:rPr lang="pt-BR" sz="3600" b="1" dirty="0">
                <a:solidFill>
                  <a:srgbClr val="4F271C">
                    <a:satMod val="130000"/>
                  </a:srgbClr>
                </a:solidFill>
                <a:latin typeface="Times New Roman" pitchFamily="18" charset="0"/>
              </a:rPr>
              <a:t>º SEMINÁRIO DO TERCEIRO SETOR </a:t>
            </a:r>
            <a:br>
              <a:rPr lang="pt-BR" sz="3600" b="1" dirty="0">
                <a:solidFill>
                  <a:srgbClr val="4F271C">
                    <a:satMod val="130000"/>
                  </a:srgbClr>
                </a:solidFill>
                <a:latin typeface="Times New Roman" pitchFamily="18" charset="0"/>
              </a:rPr>
            </a:br>
            <a:br>
              <a:rPr lang="pt-BR" sz="3600" b="1" dirty="0">
                <a:solidFill>
                  <a:srgbClr val="4F271C">
                    <a:satMod val="130000"/>
                  </a:srgbClr>
                </a:solidFill>
                <a:latin typeface="Times New Roman" pitchFamily="18" charset="0"/>
              </a:rPr>
            </a:br>
            <a:r>
              <a:rPr lang="pt-BR" sz="3600" b="1" dirty="0">
                <a:solidFill>
                  <a:srgbClr val="FF0000"/>
                </a:solidFill>
                <a:latin typeface="Times New Roman" pitchFamily="18" charset="0"/>
              </a:rPr>
              <a:t>ASSEMBLEIA LEGISLATIVA DE SÃO PAULO - 2017</a:t>
            </a:r>
            <a:br>
              <a:rPr lang="pt-BR" sz="3600" b="1" dirty="0">
                <a:solidFill>
                  <a:srgbClr val="4F271C">
                    <a:satMod val="130000"/>
                  </a:srgbClr>
                </a:solidFill>
                <a:latin typeface="Times New Roman" pitchFamily="18" charset="0"/>
              </a:rPr>
            </a:br>
            <a:endParaRPr lang="pt-BR" sz="3100" b="1" dirty="0">
              <a:solidFill>
                <a:schemeClr val="tx2">
                  <a:satMod val="130000"/>
                </a:schemeClr>
              </a:solidFill>
              <a:latin typeface="Times New Roman" pitchFamily="18" charset="0"/>
            </a:endParaRPr>
          </a:p>
        </p:txBody>
      </p:sp>
      <p:sp>
        <p:nvSpPr>
          <p:cNvPr id="4101" name="Rectangle 5"/>
          <p:cNvSpPr>
            <a:spLocks noGrp="1" noChangeArrowheads="1"/>
          </p:cNvSpPr>
          <p:nvPr>
            <p:ph type="subTitle" idx="1"/>
          </p:nvPr>
        </p:nvSpPr>
        <p:spPr>
          <a:xfrm>
            <a:off x="928688" y="3309938"/>
            <a:ext cx="8215312" cy="857252"/>
          </a:xfrm>
        </p:spPr>
        <p:txBody>
          <a:bodyPr>
            <a:normAutofit fontScale="25000" lnSpcReduction="20000"/>
          </a:bodyPr>
          <a:lstStyle/>
          <a:p>
            <a:pPr eaLnBrk="1" fontAlgn="auto" hangingPunct="1">
              <a:spcAft>
                <a:spcPts val="0"/>
              </a:spcAft>
              <a:buFont typeface="Wingdings 2"/>
              <a:buNone/>
              <a:defRPr/>
            </a:pPr>
            <a:endParaRPr lang="pt-BR" dirty="0"/>
          </a:p>
          <a:p>
            <a:pPr algn="ctr" eaLnBrk="1" fontAlgn="auto" hangingPunct="1">
              <a:spcAft>
                <a:spcPts val="0"/>
              </a:spcAft>
              <a:buFont typeface="Wingdings 2"/>
              <a:buNone/>
              <a:defRPr/>
            </a:pPr>
            <a:r>
              <a:rPr lang="pt-BR" sz="11200" dirty="0">
                <a:latin typeface="Cooper Black" pitchFamily="18" charset="0"/>
              </a:rPr>
              <a:t>“Ministros de Vida Consagrada e a Legislação Trabalhista”</a:t>
            </a:r>
          </a:p>
          <a:p>
            <a:pPr eaLnBrk="1" fontAlgn="auto" hangingPunct="1">
              <a:spcAft>
                <a:spcPts val="0"/>
              </a:spcAft>
              <a:buFont typeface="Wingdings 2"/>
              <a:buNone/>
              <a:defRPr/>
            </a:pPr>
            <a:endParaRPr lang="pt-BR" sz="11200" dirty="0">
              <a:latin typeface="Cooper Black" pitchFamily="18" charset="0"/>
            </a:endParaRPr>
          </a:p>
          <a:p>
            <a:pPr eaLnBrk="1" fontAlgn="auto" hangingPunct="1">
              <a:spcAft>
                <a:spcPts val="0"/>
              </a:spcAft>
              <a:buFont typeface="Wingdings 2"/>
              <a:buNone/>
              <a:defRPr/>
            </a:pPr>
            <a:endParaRPr lang="pt-BR" sz="11200" dirty="0"/>
          </a:p>
          <a:p>
            <a:pPr eaLnBrk="1" fontAlgn="auto" hangingPunct="1">
              <a:spcAft>
                <a:spcPts val="0"/>
              </a:spcAft>
              <a:buFont typeface="Wingdings 2"/>
              <a:buNone/>
              <a:defRPr/>
            </a:pPr>
            <a:endParaRPr lang="pt-BR" sz="11200" dirty="0"/>
          </a:p>
          <a:p>
            <a:pPr algn="ctr" eaLnBrk="1" fontAlgn="auto" hangingPunct="1">
              <a:spcAft>
                <a:spcPts val="0"/>
              </a:spcAft>
              <a:defRPr/>
            </a:pPr>
            <a:r>
              <a:rPr lang="pt-BR" sz="11200" b="1" i="1" dirty="0">
                <a:solidFill>
                  <a:schemeClr val="tx2"/>
                </a:solidFill>
              </a:rPr>
              <a:t>Dalmo Oliveira Rodrigues</a:t>
            </a:r>
            <a:endParaRPr lang="pt-BR" sz="11200" b="1" i="1" dirty="0"/>
          </a:p>
          <a:p>
            <a:pPr algn="ctr" eaLnBrk="1" fontAlgn="auto" hangingPunct="1">
              <a:spcAft>
                <a:spcPts val="0"/>
              </a:spcAft>
              <a:buFont typeface="Wingdings 2"/>
              <a:buNone/>
              <a:defRPr/>
            </a:pPr>
            <a:endParaRPr lang="pt-BR" sz="11200" dirty="0"/>
          </a:p>
          <a:p>
            <a:pPr algn="ctr" eaLnBrk="1" fontAlgn="auto" hangingPunct="1">
              <a:spcAft>
                <a:spcPts val="0"/>
              </a:spcAft>
              <a:buFont typeface="Wingdings 2"/>
              <a:buNone/>
              <a:defRPr/>
            </a:pPr>
            <a:endParaRPr lang="pt-BR" sz="11200" b="1" i="1" dirty="0">
              <a:solidFill>
                <a:schemeClr val="tx2"/>
              </a:solidFill>
            </a:endParaRPr>
          </a:p>
        </p:txBody>
      </p:sp>
      <p:pic>
        <p:nvPicPr>
          <p:cNvPr id="4" name="Imagem 3">
            <a:extLst>
              <a:ext uri="{FF2B5EF4-FFF2-40B4-BE49-F238E27FC236}">
                <a16:creationId xmlns:a16="http://schemas.microsoft.com/office/drawing/2014/main" id="{C1A751F7-8358-47F8-A603-906E9C236D69}"/>
              </a:ext>
            </a:extLst>
          </p:cNvPr>
          <p:cNvPicPr>
            <a:picLocks noChangeAspect="1"/>
          </p:cNvPicPr>
          <p:nvPr/>
        </p:nvPicPr>
        <p:blipFill>
          <a:blip r:embed="rId3"/>
          <a:stretch>
            <a:fillRect/>
          </a:stretch>
        </p:blipFill>
        <p:spPr>
          <a:xfrm>
            <a:off x="2627784" y="6042248"/>
            <a:ext cx="4608512" cy="1008112"/>
          </a:xfrm>
          <a:prstGeom prst="rect">
            <a:avLst/>
          </a:prstGeom>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4101"/>
                                        </p:tgtEl>
                                        <p:attrNameLst>
                                          <p:attrName>style.visibility</p:attrName>
                                        </p:attrNameLst>
                                      </p:cBhvr>
                                      <p:to>
                                        <p:strVal val="visible"/>
                                      </p:to>
                                    </p:set>
                                    <p:animEffect transition="in" filter="dissolve">
                                      <p:cBhvr>
                                        <p:cTn id="12"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1F49F-77EC-4082-9353-18B579A7D81C}"/>
              </a:ext>
            </a:extLst>
          </p:cNvPr>
          <p:cNvSpPr>
            <a:spLocks noGrp="1"/>
          </p:cNvSpPr>
          <p:nvPr>
            <p:ph type="title"/>
          </p:nvPr>
        </p:nvSpPr>
        <p:spPr/>
        <p:txBody>
          <a:bodyPr>
            <a:normAutofit/>
          </a:bodyPr>
          <a:lstStyle/>
          <a:p>
            <a:pPr algn="ctr"/>
            <a:r>
              <a:rPr lang="pt-BR" sz="2800" b="1" dirty="0"/>
              <a:t>DIREITO CANÔNICO</a:t>
            </a:r>
            <a:endParaRPr lang="pt-BR" sz="2800" dirty="0"/>
          </a:p>
        </p:txBody>
      </p:sp>
      <p:sp>
        <p:nvSpPr>
          <p:cNvPr id="3" name="Espaço Reservado para Conteúdo 2">
            <a:extLst>
              <a:ext uri="{FF2B5EF4-FFF2-40B4-BE49-F238E27FC236}">
                <a16:creationId xmlns:a16="http://schemas.microsoft.com/office/drawing/2014/main" id="{51BBF5BF-12DF-47A8-A16C-F7CBD8FCBA7B}"/>
              </a:ext>
            </a:extLst>
          </p:cNvPr>
          <p:cNvSpPr>
            <a:spLocks noGrp="1"/>
          </p:cNvSpPr>
          <p:nvPr>
            <p:ph idx="1"/>
          </p:nvPr>
        </p:nvSpPr>
        <p:spPr/>
        <p:txBody>
          <a:bodyPr/>
          <a:lstStyle/>
          <a:p>
            <a:pPr algn="just"/>
            <a:r>
              <a:rPr lang="pt-BR" sz="2800" dirty="0" err="1"/>
              <a:t>Cân</a:t>
            </a:r>
            <a:r>
              <a:rPr lang="pt-BR" sz="2800" dirty="0"/>
              <a:t>. 1274 - § 1. Haja em cada diocese um instituto especial que, recolhendo os bens ou as ofertas, providencie, de acordo com o </a:t>
            </a:r>
            <a:r>
              <a:rPr lang="pt-BR" sz="2800" dirty="0" err="1"/>
              <a:t>cân</a:t>
            </a:r>
            <a:r>
              <a:rPr lang="pt-BR" sz="2800" dirty="0"/>
              <a:t>. 281, o sustento dos clérigos que prestam serviço à diocese, a não ser que de outro modo se tenha providenciado em favor deles. </a:t>
            </a:r>
          </a:p>
        </p:txBody>
      </p:sp>
    </p:spTree>
    <p:extLst>
      <p:ext uri="{BB962C8B-B14F-4D97-AF65-F5344CB8AC3E}">
        <p14:creationId xmlns:p14="http://schemas.microsoft.com/office/powerpoint/2010/main" val="328873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9136B-262C-4C0B-8B6C-64F22BC380B0}"/>
              </a:ext>
            </a:extLst>
          </p:cNvPr>
          <p:cNvSpPr>
            <a:spLocks noGrp="1"/>
          </p:cNvSpPr>
          <p:nvPr>
            <p:ph type="title"/>
          </p:nvPr>
        </p:nvSpPr>
        <p:spPr/>
        <p:txBody>
          <a:bodyPr>
            <a:normAutofit/>
          </a:bodyPr>
          <a:lstStyle/>
          <a:p>
            <a:pPr algn="ctr"/>
            <a:r>
              <a:rPr lang="pt-BR" sz="2800" b="1" dirty="0"/>
              <a:t>CATOLICISMO</a:t>
            </a:r>
          </a:p>
        </p:txBody>
      </p:sp>
      <p:sp>
        <p:nvSpPr>
          <p:cNvPr id="3" name="Espaço Reservado para Conteúdo 2">
            <a:extLst>
              <a:ext uri="{FF2B5EF4-FFF2-40B4-BE49-F238E27FC236}">
                <a16:creationId xmlns:a16="http://schemas.microsoft.com/office/drawing/2014/main" id="{14332603-15AD-45E9-B371-8F31570E6046}"/>
              </a:ext>
            </a:extLst>
          </p:cNvPr>
          <p:cNvSpPr>
            <a:spLocks noGrp="1"/>
          </p:cNvSpPr>
          <p:nvPr>
            <p:ph idx="1"/>
          </p:nvPr>
        </p:nvSpPr>
        <p:spPr>
          <a:xfrm>
            <a:off x="1435100" y="1289720"/>
            <a:ext cx="7499350" cy="5652418"/>
          </a:xfrm>
        </p:spPr>
        <p:txBody>
          <a:bodyPr/>
          <a:lstStyle/>
          <a:p>
            <a:pPr algn="ctr"/>
            <a:r>
              <a:rPr lang="pt-BR" sz="2800" dirty="0"/>
              <a:t>Primeiro exemplo: </a:t>
            </a:r>
          </a:p>
          <a:p>
            <a:pPr algn="just"/>
            <a:r>
              <a:rPr lang="pt-BR" sz="2800" u="sng" dirty="0"/>
              <a:t>Padre que dirige Paróquia:</a:t>
            </a:r>
          </a:p>
          <a:p>
            <a:pPr algn="just"/>
            <a:r>
              <a:rPr lang="pt-BR" sz="2800" dirty="0"/>
              <a:t>Salário (Côngrua); </a:t>
            </a:r>
          </a:p>
          <a:p>
            <a:pPr algn="just"/>
            <a:r>
              <a:rPr lang="pt-BR" sz="2800" dirty="0"/>
              <a:t>Casa;</a:t>
            </a:r>
          </a:p>
          <a:p>
            <a:pPr algn="just"/>
            <a:r>
              <a:rPr lang="pt-BR" sz="2800" dirty="0"/>
              <a:t>Carro;</a:t>
            </a:r>
          </a:p>
          <a:p>
            <a:pPr algn="just"/>
            <a:r>
              <a:rPr lang="pt-BR" sz="2800" dirty="0"/>
              <a:t>Empregada doméstica.</a:t>
            </a:r>
          </a:p>
          <a:p>
            <a:endParaRPr lang="pt-BR" dirty="0"/>
          </a:p>
        </p:txBody>
      </p:sp>
    </p:spTree>
    <p:extLst>
      <p:ext uri="{BB962C8B-B14F-4D97-AF65-F5344CB8AC3E}">
        <p14:creationId xmlns:p14="http://schemas.microsoft.com/office/powerpoint/2010/main" val="117817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AB62D-1BB9-4C8E-A4C5-54C7BA0C7006}"/>
              </a:ext>
            </a:extLst>
          </p:cNvPr>
          <p:cNvSpPr>
            <a:spLocks noGrp="1"/>
          </p:cNvSpPr>
          <p:nvPr>
            <p:ph type="title"/>
          </p:nvPr>
        </p:nvSpPr>
        <p:spPr>
          <a:xfrm>
            <a:off x="1435100" y="304800"/>
            <a:ext cx="7499350" cy="1200944"/>
          </a:xfrm>
        </p:spPr>
        <p:txBody>
          <a:bodyPr/>
          <a:lstStyle/>
          <a:p>
            <a:pPr algn="ctr"/>
            <a:r>
              <a:rPr lang="pt-BR" sz="2800" b="1" dirty="0"/>
              <a:t>CATOLICISMO</a:t>
            </a:r>
            <a:endParaRPr lang="pt-BR" dirty="0"/>
          </a:p>
        </p:txBody>
      </p:sp>
      <p:sp>
        <p:nvSpPr>
          <p:cNvPr id="3" name="Espaço Reservado para Conteúdo 2">
            <a:extLst>
              <a:ext uri="{FF2B5EF4-FFF2-40B4-BE49-F238E27FC236}">
                <a16:creationId xmlns:a16="http://schemas.microsoft.com/office/drawing/2014/main" id="{D09299C3-4046-462F-A8B4-DEB2C5493E9C}"/>
              </a:ext>
            </a:extLst>
          </p:cNvPr>
          <p:cNvSpPr>
            <a:spLocks noGrp="1"/>
          </p:cNvSpPr>
          <p:nvPr>
            <p:ph idx="1"/>
          </p:nvPr>
        </p:nvSpPr>
        <p:spPr>
          <a:xfrm>
            <a:off x="1435100" y="1217712"/>
            <a:ext cx="7499350" cy="5724426"/>
          </a:xfrm>
        </p:spPr>
        <p:txBody>
          <a:bodyPr/>
          <a:lstStyle/>
          <a:p>
            <a:pPr algn="ctr"/>
            <a:r>
              <a:rPr lang="pt-BR" sz="2800" dirty="0"/>
              <a:t>Segundo exemplo: </a:t>
            </a:r>
          </a:p>
          <a:p>
            <a:pPr algn="just"/>
            <a:r>
              <a:rPr lang="pt-BR" sz="2800" dirty="0"/>
              <a:t>Membros de Congregação, Delegação, Província, Institutos de Vida Consagrada (Freiras, Freis e Padres). </a:t>
            </a:r>
          </a:p>
          <a:p>
            <a:pPr algn="just"/>
            <a:r>
              <a:rPr lang="pt-BR" sz="2800" dirty="0"/>
              <a:t>Em razão do voto de pobreza, são sustentados pela Instituição e não recebem salário;</a:t>
            </a:r>
          </a:p>
          <a:p>
            <a:pPr algn="just"/>
            <a:r>
              <a:rPr lang="pt-BR" sz="2800" dirty="0"/>
              <a:t>Previdência social pode ser arcada pela instituição, dependendo de previsão estatutária. </a:t>
            </a:r>
          </a:p>
        </p:txBody>
      </p:sp>
    </p:spTree>
    <p:extLst>
      <p:ext uri="{BB962C8B-B14F-4D97-AF65-F5344CB8AC3E}">
        <p14:creationId xmlns:p14="http://schemas.microsoft.com/office/powerpoint/2010/main" val="3217574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0F551C-6EAE-4DB5-959E-837A149EFB4E}"/>
              </a:ext>
            </a:extLst>
          </p:cNvPr>
          <p:cNvSpPr>
            <a:spLocks noGrp="1"/>
          </p:cNvSpPr>
          <p:nvPr>
            <p:ph type="title"/>
          </p:nvPr>
        </p:nvSpPr>
        <p:spPr>
          <a:xfrm>
            <a:off x="1435100" y="304800"/>
            <a:ext cx="7499350" cy="1303338"/>
          </a:xfrm>
        </p:spPr>
        <p:txBody>
          <a:bodyPr>
            <a:normAutofit/>
          </a:bodyPr>
          <a:lstStyle/>
          <a:p>
            <a:pPr algn="ctr"/>
            <a:r>
              <a:rPr lang="pt-BR" sz="2800" b="1" dirty="0"/>
              <a:t>EVANGÉLICOS</a:t>
            </a:r>
          </a:p>
        </p:txBody>
      </p:sp>
      <p:sp>
        <p:nvSpPr>
          <p:cNvPr id="3" name="Espaço Reservado para Conteúdo 2">
            <a:extLst>
              <a:ext uri="{FF2B5EF4-FFF2-40B4-BE49-F238E27FC236}">
                <a16:creationId xmlns:a16="http://schemas.microsoft.com/office/drawing/2014/main" id="{91D8F8D8-EBDD-4D03-AD1C-6AAECDD8A7D5}"/>
              </a:ext>
            </a:extLst>
          </p:cNvPr>
          <p:cNvSpPr>
            <a:spLocks noGrp="1"/>
          </p:cNvSpPr>
          <p:nvPr>
            <p:ph idx="1"/>
          </p:nvPr>
        </p:nvSpPr>
        <p:spPr>
          <a:xfrm>
            <a:off x="1435100" y="1289720"/>
            <a:ext cx="7499350" cy="5652418"/>
          </a:xfrm>
        </p:spPr>
        <p:txBody>
          <a:bodyPr/>
          <a:lstStyle/>
          <a:p>
            <a:pPr algn="ctr"/>
            <a:r>
              <a:rPr lang="pt-BR" sz="2800" dirty="0"/>
              <a:t>Primeiro exemplo: </a:t>
            </a:r>
          </a:p>
          <a:p>
            <a:pPr algn="just"/>
            <a:r>
              <a:rPr lang="pt-BR" sz="2800" dirty="0"/>
              <a:t>Ajuda de custo;</a:t>
            </a:r>
          </a:p>
          <a:p>
            <a:pPr algn="just"/>
            <a:r>
              <a:rPr lang="pt-BR" sz="2800" dirty="0"/>
              <a:t>Vinculados a uma organização maior que recebe e administra ofertas e dízimos e arca com as despesas; </a:t>
            </a:r>
          </a:p>
          <a:p>
            <a:pPr algn="just"/>
            <a:r>
              <a:rPr lang="pt-BR" sz="2800" dirty="0"/>
              <a:t>Plano de carreira;</a:t>
            </a:r>
          </a:p>
          <a:p>
            <a:pPr algn="just"/>
            <a:r>
              <a:rPr lang="pt-BR" sz="2800" dirty="0"/>
              <a:t>Exclusividade; </a:t>
            </a:r>
          </a:p>
          <a:p>
            <a:pPr algn="just"/>
            <a:r>
              <a:rPr lang="pt-BR" sz="2800" dirty="0"/>
              <a:t>Auxílio moradia, transporte, escola para dependentes, plano de saúde, formações; </a:t>
            </a:r>
          </a:p>
          <a:p>
            <a:pPr algn="just"/>
            <a:r>
              <a:rPr lang="pt-BR" sz="2800" dirty="0"/>
              <a:t>Plano de Previdência privada; </a:t>
            </a:r>
          </a:p>
          <a:p>
            <a:pPr algn="just"/>
            <a:r>
              <a:rPr lang="pt-BR" sz="2800" dirty="0"/>
              <a:t>Previdência social por conta do ministro; </a:t>
            </a:r>
          </a:p>
          <a:p>
            <a:endParaRPr lang="pt-BR" dirty="0"/>
          </a:p>
        </p:txBody>
      </p:sp>
    </p:spTree>
    <p:extLst>
      <p:ext uri="{BB962C8B-B14F-4D97-AF65-F5344CB8AC3E}">
        <p14:creationId xmlns:p14="http://schemas.microsoft.com/office/powerpoint/2010/main" val="2124277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7092C3-6870-40E0-9161-BECC8568CE61}"/>
              </a:ext>
            </a:extLst>
          </p:cNvPr>
          <p:cNvSpPr>
            <a:spLocks noGrp="1"/>
          </p:cNvSpPr>
          <p:nvPr>
            <p:ph type="title"/>
          </p:nvPr>
        </p:nvSpPr>
        <p:spPr/>
        <p:txBody>
          <a:bodyPr/>
          <a:lstStyle/>
          <a:p>
            <a:pPr algn="ctr"/>
            <a:r>
              <a:rPr lang="pt-BR" sz="2800" b="1" dirty="0"/>
              <a:t>EVANGÉLICOS</a:t>
            </a:r>
            <a:endParaRPr lang="pt-BR" dirty="0"/>
          </a:p>
        </p:txBody>
      </p:sp>
      <p:sp>
        <p:nvSpPr>
          <p:cNvPr id="3" name="Espaço Reservado para Conteúdo 2">
            <a:extLst>
              <a:ext uri="{FF2B5EF4-FFF2-40B4-BE49-F238E27FC236}">
                <a16:creationId xmlns:a16="http://schemas.microsoft.com/office/drawing/2014/main" id="{1CC53E33-6E10-4549-B72D-2914A62D350A}"/>
              </a:ext>
            </a:extLst>
          </p:cNvPr>
          <p:cNvSpPr>
            <a:spLocks noGrp="1"/>
          </p:cNvSpPr>
          <p:nvPr>
            <p:ph idx="1"/>
          </p:nvPr>
        </p:nvSpPr>
        <p:spPr>
          <a:xfrm>
            <a:off x="1435100" y="1289720"/>
            <a:ext cx="7499350" cy="5652418"/>
          </a:xfrm>
        </p:spPr>
        <p:txBody>
          <a:bodyPr/>
          <a:lstStyle/>
          <a:p>
            <a:pPr lvl="0" algn="ctr">
              <a:buClr>
                <a:srgbClr val="3891A7"/>
              </a:buClr>
            </a:pPr>
            <a:r>
              <a:rPr lang="pt-BR" sz="2800" dirty="0">
                <a:solidFill>
                  <a:prstClr val="black"/>
                </a:solidFill>
              </a:rPr>
              <a:t>Segundo exemplo: </a:t>
            </a:r>
          </a:p>
          <a:p>
            <a:pPr lvl="0" algn="just">
              <a:buClr>
                <a:srgbClr val="3891A7"/>
              </a:buClr>
            </a:pPr>
            <a:r>
              <a:rPr lang="pt-BR" sz="2800" dirty="0">
                <a:solidFill>
                  <a:prstClr val="black"/>
                </a:solidFill>
              </a:rPr>
              <a:t>Ajuda de custo;</a:t>
            </a:r>
          </a:p>
          <a:p>
            <a:pPr lvl="0" algn="just">
              <a:buClr>
                <a:srgbClr val="3891A7"/>
              </a:buClr>
            </a:pPr>
            <a:r>
              <a:rPr lang="pt-BR" sz="2800" dirty="0">
                <a:solidFill>
                  <a:prstClr val="black"/>
                </a:solidFill>
              </a:rPr>
              <a:t>Plano de carreira e promoções;</a:t>
            </a:r>
          </a:p>
          <a:p>
            <a:pPr lvl="0" algn="just">
              <a:buClr>
                <a:srgbClr val="3891A7"/>
              </a:buClr>
            </a:pPr>
            <a:r>
              <a:rPr lang="pt-BR" sz="2800" dirty="0">
                <a:solidFill>
                  <a:prstClr val="black"/>
                </a:solidFill>
              </a:rPr>
              <a:t>Apesar de ligado a uma organização maior, a ajuda de custa depende das doações da igreja local; </a:t>
            </a:r>
          </a:p>
          <a:p>
            <a:pPr lvl="0" algn="just">
              <a:buClr>
                <a:srgbClr val="3891A7"/>
              </a:buClr>
            </a:pPr>
            <a:r>
              <a:rPr lang="pt-BR" sz="2800" dirty="0">
                <a:solidFill>
                  <a:prstClr val="black"/>
                </a:solidFill>
              </a:rPr>
              <a:t>Exclusividade ou não; </a:t>
            </a:r>
          </a:p>
          <a:p>
            <a:pPr lvl="0" algn="just">
              <a:buClr>
                <a:srgbClr val="3891A7"/>
              </a:buClr>
            </a:pPr>
            <a:r>
              <a:rPr lang="pt-BR" sz="2800" dirty="0">
                <a:solidFill>
                  <a:prstClr val="black"/>
                </a:solidFill>
              </a:rPr>
              <a:t>Auxílio aluguel, transporte, formações; </a:t>
            </a:r>
          </a:p>
          <a:p>
            <a:pPr lvl="0" algn="just">
              <a:buClr>
                <a:srgbClr val="3891A7"/>
              </a:buClr>
            </a:pPr>
            <a:r>
              <a:rPr lang="pt-BR" sz="2800" dirty="0">
                <a:solidFill>
                  <a:prstClr val="black"/>
                </a:solidFill>
              </a:rPr>
              <a:t>Previdência social por conta do ministro</a:t>
            </a:r>
            <a:endParaRPr lang="pt-BR" sz="2800" dirty="0"/>
          </a:p>
        </p:txBody>
      </p:sp>
    </p:spTree>
    <p:extLst>
      <p:ext uri="{BB962C8B-B14F-4D97-AF65-F5344CB8AC3E}">
        <p14:creationId xmlns:p14="http://schemas.microsoft.com/office/powerpoint/2010/main" val="3452219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55EF0E-708D-475B-A0D1-C9E7F7B5E332}"/>
              </a:ext>
            </a:extLst>
          </p:cNvPr>
          <p:cNvSpPr>
            <a:spLocks noGrp="1"/>
          </p:cNvSpPr>
          <p:nvPr>
            <p:ph type="title"/>
          </p:nvPr>
        </p:nvSpPr>
        <p:spPr>
          <a:xfrm>
            <a:off x="1644650" y="209600"/>
            <a:ext cx="7499350" cy="1270000"/>
          </a:xfrm>
        </p:spPr>
        <p:txBody>
          <a:bodyPr>
            <a:normAutofit/>
          </a:bodyPr>
          <a:lstStyle/>
          <a:p>
            <a:pPr algn="ctr"/>
            <a:r>
              <a:rPr lang="pt-BR" sz="2800" b="1" dirty="0"/>
              <a:t>PREVIDÊNCIA SOCIAL</a:t>
            </a:r>
          </a:p>
        </p:txBody>
      </p:sp>
      <p:sp>
        <p:nvSpPr>
          <p:cNvPr id="3" name="Espaço Reservado para Conteúdo 2">
            <a:extLst>
              <a:ext uri="{FF2B5EF4-FFF2-40B4-BE49-F238E27FC236}">
                <a16:creationId xmlns:a16="http://schemas.microsoft.com/office/drawing/2014/main" id="{A58F7B49-59B6-4E4E-AC2F-A8ED872AEDBD}"/>
              </a:ext>
            </a:extLst>
          </p:cNvPr>
          <p:cNvSpPr>
            <a:spLocks noGrp="1"/>
          </p:cNvSpPr>
          <p:nvPr>
            <p:ph idx="1"/>
          </p:nvPr>
        </p:nvSpPr>
        <p:spPr>
          <a:xfrm>
            <a:off x="1435100" y="1361728"/>
            <a:ext cx="7499350" cy="5580410"/>
          </a:xfrm>
        </p:spPr>
        <p:txBody>
          <a:bodyPr/>
          <a:lstStyle/>
          <a:p>
            <a:pPr marL="82550" indent="0" algn="just">
              <a:buNone/>
            </a:pPr>
            <a:r>
              <a:rPr lang="pt-BR" sz="2800" dirty="0">
                <a:solidFill>
                  <a:srgbClr val="515151"/>
                </a:solidFill>
              </a:rPr>
              <a:t>Lei n. º 8.213/91 – </a:t>
            </a:r>
          </a:p>
          <a:p>
            <a:pPr marL="82550" indent="0" algn="just">
              <a:buNone/>
            </a:pPr>
            <a:r>
              <a:rPr lang="pt-BR" sz="2800" dirty="0">
                <a:solidFill>
                  <a:srgbClr val="515151"/>
                </a:solidFill>
              </a:rPr>
              <a:t>art. 11: ‘São segurados obrigatórios da Previdência Social as seguintes pessoas físicas: ... </a:t>
            </a:r>
          </a:p>
          <a:p>
            <a:pPr marL="82550" indent="0" algn="just">
              <a:buNone/>
            </a:pPr>
            <a:r>
              <a:rPr lang="pt-BR" sz="2800" dirty="0">
                <a:solidFill>
                  <a:srgbClr val="515151"/>
                </a:solidFill>
              </a:rPr>
              <a:t>V - como contribuinte individual:</a:t>
            </a:r>
          </a:p>
          <a:p>
            <a:pPr algn="just"/>
            <a:r>
              <a:rPr lang="pt-BR" sz="2800" dirty="0">
                <a:solidFill>
                  <a:srgbClr val="515151"/>
                </a:solidFill>
              </a:rPr>
              <a:t>c) o ministro de confissão religiosa e o membro de instituto de vida consagrada, de congregação ou de ordem religiosa’ </a:t>
            </a:r>
            <a:r>
              <a:rPr lang="pt-BR" sz="2000" dirty="0">
                <a:solidFill>
                  <a:srgbClr val="515151"/>
                </a:solidFill>
              </a:rPr>
              <a:t>(Redação dada à alínea pela Lei nº 10.403, de 08.01.2002, DOU 09.01.2002)</a:t>
            </a:r>
            <a:endParaRPr lang="pt-BR" sz="2000" dirty="0"/>
          </a:p>
        </p:txBody>
      </p:sp>
    </p:spTree>
    <p:extLst>
      <p:ext uri="{BB962C8B-B14F-4D97-AF65-F5344CB8AC3E}">
        <p14:creationId xmlns:p14="http://schemas.microsoft.com/office/powerpoint/2010/main" val="3930815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B59AD-C88E-4EAB-A239-ABA16007B51E}"/>
              </a:ext>
            </a:extLst>
          </p:cNvPr>
          <p:cNvSpPr>
            <a:spLocks noGrp="1"/>
          </p:cNvSpPr>
          <p:nvPr>
            <p:ph type="title"/>
          </p:nvPr>
        </p:nvSpPr>
        <p:spPr/>
        <p:txBody>
          <a:bodyPr/>
          <a:lstStyle/>
          <a:p>
            <a:pPr algn="ctr"/>
            <a:r>
              <a:rPr lang="pt-BR" sz="2800" b="1" dirty="0"/>
              <a:t>PREVIDÊNCIA SOCIAL</a:t>
            </a:r>
            <a:endParaRPr lang="pt-BR" dirty="0"/>
          </a:p>
        </p:txBody>
      </p:sp>
      <p:sp>
        <p:nvSpPr>
          <p:cNvPr id="3" name="Espaço Reservado para Conteúdo 2">
            <a:extLst>
              <a:ext uri="{FF2B5EF4-FFF2-40B4-BE49-F238E27FC236}">
                <a16:creationId xmlns:a16="http://schemas.microsoft.com/office/drawing/2014/main" id="{DA79BB7A-12CB-477A-B1DE-E9A9E2F882FD}"/>
              </a:ext>
            </a:extLst>
          </p:cNvPr>
          <p:cNvSpPr>
            <a:spLocks noGrp="1"/>
          </p:cNvSpPr>
          <p:nvPr>
            <p:ph idx="1"/>
          </p:nvPr>
        </p:nvSpPr>
        <p:spPr>
          <a:xfrm>
            <a:off x="1043608" y="1289720"/>
            <a:ext cx="7890842" cy="6330280"/>
          </a:xfrm>
        </p:spPr>
        <p:txBody>
          <a:bodyPr/>
          <a:lstStyle/>
          <a:p>
            <a:pPr algn="just"/>
            <a:r>
              <a:rPr lang="pt-PT" sz="2800" dirty="0">
                <a:solidFill>
                  <a:prstClr val="black"/>
                </a:solidFill>
                <a:latin typeface="Calibri"/>
              </a:rPr>
              <a:t>O art. 22 da Lei no 8.212/1991: </a:t>
            </a:r>
          </a:p>
          <a:p>
            <a:pPr algn="just"/>
            <a:r>
              <a:rPr lang="pt-PT" sz="2800" dirty="0">
                <a:solidFill>
                  <a:prstClr val="black"/>
                </a:solidFill>
                <a:latin typeface="Calibri"/>
              </a:rPr>
              <a:t>§ 13. Não se considera como remuneração direta ou indireta, para os efeitos desta Lei, os valores despendidos pelas entidades religiosas e instituições de ensino vocacional com ministro de confissão religiosa, membros de instituto de vida consagrada,</a:t>
            </a:r>
            <a:r>
              <a:rPr lang="pt-BR" sz="2800" dirty="0"/>
              <a:t> ou de ordem religiosa em face do seu  mister religioso ou para sua subsistência desde que fornecidos em condições que independam da natureza e da quantidade do trabalho executado.</a:t>
            </a:r>
          </a:p>
        </p:txBody>
      </p:sp>
    </p:spTree>
    <p:extLst>
      <p:ext uri="{BB962C8B-B14F-4D97-AF65-F5344CB8AC3E}">
        <p14:creationId xmlns:p14="http://schemas.microsoft.com/office/powerpoint/2010/main" val="1240686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D3C682-0B08-4CA4-8CFC-90128A4B5CB5}"/>
              </a:ext>
            </a:extLst>
          </p:cNvPr>
          <p:cNvSpPr>
            <a:spLocks noGrp="1"/>
          </p:cNvSpPr>
          <p:nvPr>
            <p:ph type="title"/>
          </p:nvPr>
        </p:nvSpPr>
        <p:spPr/>
        <p:txBody>
          <a:bodyPr>
            <a:normAutofit/>
          </a:bodyPr>
          <a:lstStyle/>
          <a:p>
            <a:pPr algn="ctr"/>
            <a:r>
              <a:rPr lang="pt-BR" sz="2800" b="1" dirty="0"/>
              <a:t>PREVIDÊNCIA SOCIAL</a:t>
            </a:r>
            <a:endParaRPr lang="pt-BR" sz="2800" dirty="0"/>
          </a:p>
        </p:txBody>
      </p:sp>
      <p:sp>
        <p:nvSpPr>
          <p:cNvPr id="3" name="Espaço Reservado para Conteúdo 2">
            <a:extLst>
              <a:ext uri="{FF2B5EF4-FFF2-40B4-BE49-F238E27FC236}">
                <a16:creationId xmlns:a16="http://schemas.microsoft.com/office/drawing/2014/main" id="{BA1BAE9E-0109-4FCB-9CFD-51182359DF56}"/>
              </a:ext>
            </a:extLst>
          </p:cNvPr>
          <p:cNvSpPr>
            <a:spLocks noGrp="1"/>
          </p:cNvSpPr>
          <p:nvPr>
            <p:ph idx="1"/>
          </p:nvPr>
        </p:nvSpPr>
        <p:spPr>
          <a:xfrm>
            <a:off x="1115616" y="1433736"/>
            <a:ext cx="7818834" cy="5508402"/>
          </a:xfrm>
        </p:spPr>
        <p:txBody>
          <a:bodyPr/>
          <a:lstStyle/>
          <a:p>
            <a:pPr algn="just"/>
            <a:r>
              <a:rPr lang="pt-BR" sz="2400" dirty="0"/>
              <a:t>O artigo 12, V, "c", da Lei 8.212/91, dispõe que os ministros de confissão religiosa, entre os quais se incluem os sacerdotes, são segurados obrigatórios da previdência social, como contribuintes individuais. Isso não significa que eles sejam verdadeiros profissionais liberais, já que não prestam serviços para indivíduos ou empresas mediante contraprestação sinalagmática (MARTINEZ: 1998, p. 442). Apenas foram equiparados, pela Previdência Social, à condição de autônomos. Por outro lado, também não são tidos pela Previdência como trabalhadores subordinados, já que não existe previsão legal de contribuição previdenciária patronal por parte dos entes eclesiásticos, em relação ao trabalho desses ministros.</a:t>
            </a:r>
          </a:p>
        </p:txBody>
      </p:sp>
    </p:spTree>
    <p:extLst>
      <p:ext uri="{BB962C8B-B14F-4D97-AF65-F5344CB8AC3E}">
        <p14:creationId xmlns:p14="http://schemas.microsoft.com/office/powerpoint/2010/main" val="2052688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204EB-6588-4580-B3A2-1BF04F91A402}"/>
              </a:ext>
            </a:extLst>
          </p:cNvPr>
          <p:cNvSpPr>
            <a:spLocks noGrp="1"/>
          </p:cNvSpPr>
          <p:nvPr>
            <p:ph type="title"/>
          </p:nvPr>
        </p:nvSpPr>
        <p:spPr/>
        <p:txBody>
          <a:bodyPr>
            <a:normAutofit/>
          </a:bodyPr>
          <a:lstStyle/>
          <a:p>
            <a:pPr algn="ctr"/>
            <a:r>
              <a:rPr lang="pt-BR" sz="2800" b="1" dirty="0"/>
              <a:t>PREVIDÊNCIA SOCIAL</a:t>
            </a:r>
          </a:p>
        </p:txBody>
      </p:sp>
      <p:sp>
        <p:nvSpPr>
          <p:cNvPr id="3" name="Espaço Reservado para Conteúdo 2">
            <a:extLst>
              <a:ext uri="{FF2B5EF4-FFF2-40B4-BE49-F238E27FC236}">
                <a16:creationId xmlns:a16="http://schemas.microsoft.com/office/drawing/2014/main" id="{E8FD7AAA-8337-4480-9C77-EBF2B4F2E9A4}"/>
              </a:ext>
            </a:extLst>
          </p:cNvPr>
          <p:cNvSpPr>
            <a:spLocks noGrp="1"/>
          </p:cNvSpPr>
          <p:nvPr>
            <p:ph idx="1"/>
          </p:nvPr>
        </p:nvSpPr>
        <p:spPr>
          <a:xfrm>
            <a:off x="1435100" y="1505744"/>
            <a:ext cx="7499350" cy="5436394"/>
          </a:xfrm>
        </p:spPr>
        <p:txBody>
          <a:bodyPr/>
          <a:lstStyle/>
          <a:p>
            <a:pPr algn="just"/>
            <a:r>
              <a:rPr lang="pt-BR" sz="2800" dirty="0"/>
              <a:t>Ainda sobre a previdência, além dos ministros se enquadrarem como contribuintes obrigatórios, é importante ressaltar que proceda os recolhimentos previdenciários para fins de aposentadoria e afastamentos. </a:t>
            </a:r>
          </a:p>
          <a:p>
            <a:pPr algn="just"/>
            <a:r>
              <a:rPr lang="pt-BR" sz="2800" dirty="0"/>
              <a:t>Vale também pelo fato de que as aposentadorias são utilizadas em comum, ou seja, não fica para o próprio mas é dividida com os demais membros da “Casa”. (caso de religiosos católicos). </a:t>
            </a:r>
          </a:p>
          <a:p>
            <a:pPr algn="just"/>
            <a:endParaRPr lang="pt-BR" dirty="0"/>
          </a:p>
        </p:txBody>
      </p:sp>
    </p:spTree>
    <p:extLst>
      <p:ext uri="{BB962C8B-B14F-4D97-AF65-F5344CB8AC3E}">
        <p14:creationId xmlns:p14="http://schemas.microsoft.com/office/powerpoint/2010/main" val="2772375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66570-809C-4C45-BB2B-1138B350FF2C}"/>
              </a:ext>
            </a:extLst>
          </p:cNvPr>
          <p:cNvSpPr>
            <a:spLocks noGrp="1"/>
          </p:cNvSpPr>
          <p:nvPr>
            <p:ph type="title"/>
          </p:nvPr>
        </p:nvSpPr>
        <p:spPr/>
        <p:txBody>
          <a:bodyPr>
            <a:normAutofit/>
          </a:bodyPr>
          <a:lstStyle/>
          <a:p>
            <a:pPr algn="ctr"/>
            <a:r>
              <a:rPr lang="pt-BR" sz="2800" b="1" dirty="0"/>
              <a:t>DESVIRTUAMENTO DO SERVIÇO RELIGIOSO</a:t>
            </a:r>
          </a:p>
        </p:txBody>
      </p:sp>
      <p:sp>
        <p:nvSpPr>
          <p:cNvPr id="3" name="Espaço Reservado para Conteúdo 2">
            <a:extLst>
              <a:ext uri="{FF2B5EF4-FFF2-40B4-BE49-F238E27FC236}">
                <a16:creationId xmlns:a16="http://schemas.microsoft.com/office/drawing/2014/main" id="{E913F98F-7021-4A58-BA67-4450BF0F0B46}"/>
              </a:ext>
            </a:extLst>
          </p:cNvPr>
          <p:cNvSpPr>
            <a:spLocks noGrp="1"/>
          </p:cNvSpPr>
          <p:nvPr>
            <p:ph idx="1"/>
          </p:nvPr>
        </p:nvSpPr>
        <p:spPr>
          <a:xfrm>
            <a:off x="1435100" y="1505744"/>
            <a:ext cx="7499350" cy="5436394"/>
          </a:xfrm>
        </p:spPr>
        <p:txBody>
          <a:bodyPr/>
          <a:lstStyle/>
          <a:p>
            <a:pPr algn="just"/>
            <a:r>
              <a:rPr lang="pt-BR" sz="2800" dirty="0"/>
              <a:t>Segundo Gandra, pode ocorrer, mas são casos isolados, reduzindo-a a um mero serviço à comunidade, desvinculada de sua natureza espiritual. No momento em que se perde a fé, a atividade religiosa passa a ser encarada com uma visão meramente terrena (comercial) e o religioso perde suas raízes. </a:t>
            </a:r>
          </a:p>
          <a:p>
            <a:pPr algn="just"/>
            <a:r>
              <a:rPr lang="pt-BR" sz="2800" dirty="0"/>
              <a:t>a) desvirtuamento do religioso – perceber salários e indenizações, filiação a sindicatos; </a:t>
            </a:r>
          </a:p>
          <a:p>
            <a:pPr algn="just"/>
            <a:r>
              <a:rPr lang="pt-BR" sz="2800" dirty="0"/>
              <a:t>B) desvirtuamento da instituição – explorar o sentimento religioso do povo; </a:t>
            </a:r>
          </a:p>
        </p:txBody>
      </p:sp>
    </p:spTree>
    <p:extLst>
      <p:ext uri="{BB962C8B-B14F-4D97-AF65-F5344CB8AC3E}">
        <p14:creationId xmlns:p14="http://schemas.microsoft.com/office/powerpoint/2010/main" val="3362435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473DE95-D2E2-4C48-A30B-5F401B62F351}"/>
              </a:ext>
            </a:extLst>
          </p:cNvPr>
          <p:cNvSpPr>
            <a:spLocks noGrp="1"/>
          </p:cNvSpPr>
          <p:nvPr>
            <p:ph idx="1"/>
          </p:nvPr>
        </p:nvSpPr>
        <p:spPr>
          <a:xfrm>
            <a:off x="1435100" y="1608138"/>
            <a:ext cx="7499350" cy="5334000"/>
          </a:xfrm>
        </p:spPr>
        <p:txBody>
          <a:bodyPr/>
          <a:lstStyle/>
          <a:p>
            <a:pPr algn="ctr"/>
            <a:endParaRPr lang="pt-BR" dirty="0">
              <a:solidFill>
                <a:srgbClr val="4F271C">
                  <a:shade val="30000"/>
                  <a:satMod val="150000"/>
                </a:srgbClr>
              </a:solidFill>
              <a:latin typeface="Gill Sans Ultra Bold" panose="020B0A02020104020203" pitchFamily="34" charset="0"/>
            </a:endParaRPr>
          </a:p>
          <a:p>
            <a:pPr algn="ctr"/>
            <a:r>
              <a:rPr lang="pt-BR" dirty="0">
                <a:solidFill>
                  <a:srgbClr val="4F271C">
                    <a:shade val="30000"/>
                    <a:satMod val="150000"/>
                  </a:srgbClr>
                </a:solidFill>
                <a:latin typeface="Gill Sans Ultra Bold" panose="020B0A02020104020203" pitchFamily="34" charset="0"/>
              </a:rPr>
              <a:t>MINISTROS DE VIDA CONSAGRADA E A LEGISLAÇÃO TRABALHISTA</a:t>
            </a:r>
          </a:p>
          <a:p>
            <a:pPr algn="ctr"/>
            <a:endParaRPr lang="pt-BR" sz="3600" dirty="0">
              <a:solidFill>
                <a:srgbClr val="4F271C">
                  <a:shade val="30000"/>
                  <a:satMod val="150000"/>
                </a:srgbClr>
              </a:solidFill>
              <a:latin typeface="Gill Sans Ultra Bold" panose="020B0A02020104020203" pitchFamily="34" charset="0"/>
            </a:endParaRPr>
          </a:p>
          <a:p>
            <a:pPr algn="ctr"/>
            <a:r>
              <a:rPr lang="pt-BR" sz="3600" dirty="0">
                <a:solidFill>
                  <a:srgbClr val="FF0000"/>
                </a:solidFill>
                <a:latin typeface="Gill Sans Ultra Bold" panose="020B0A02020104020203" pitchFamily="34" charset="0"/>
              </a:rPr>
              <a:t>Profissão ou vocação? </a:t>
            </a:r>
          </a:p>
          <a:p>
            <a:pPr algn="ctr"/>
            <a:endParaRPr lang="pt-BR" sz="3600" dirty="0">
              <a:solidFill>
                <a:srgbClr val="FF0000"/>
              </a:solidFill>
              <a:latin typeface="Gill Sans Ultra Bold" panose="020B0A02020104020203" pitchFamily="34" charset="0"/>
            </a:endParaRPr>
          </a:p>
          <a:p>
            <a:pPr algn="ctr"/>
            <a:endParaRPr lang="pt-BR" sz="3600" dirty="0">
              <a:solidFill>
                <a:srgbClr val="FF0000"/>
              </a:solidFill>
              <a:latin typeface="Gill Sans Ultra Bold" panose="020B0A02020104020203" pitchFamily="34" charset="0"/>
            </a:endParaRPr>
          </a:p>
        </p:txBody>
      </p:sp>
      <p:pic>
        <p:nvPicPr>
          <p:cNvPr id="1028" name="Picture 4" descr="Resultado de imagem para imagem padre">
            <a:extLst>
              <a:ext uri="{FF2B5EF4-FFF2-40B4-BE49-F238E27FC236}">
                <a16:creationId xmlns:a16="http://schemas.microsoft.com/office/drawing/2014/main" id="{A448278C-39C3-4CB7-872A-23AC20D064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9103" y="281608"/>
            <a:ext cx="1512168" cy="132653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m para imagem de pastor">
            <a:extLst>
              <a:ext uri="{FF2B5EF4-FFF2-40B4-BE49-F238E27FC236}">
                <a16:creationId xmlns:a16="http://schemas.microsoft.com/office/drawing/2014/main" id="{94358840-95A5-45FB-84B1-7548F0E029D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9420" y="344581"/>
            <a:ext cx="1296144" cy="108012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sultado de imagem para imagem de rabino">
            <a:extLst>
              <a:ext uri="{FF2B5EF4-FFF2-40B4-BE49-F238E27FC236}">
                <a16:creationId xmlns:a16="http://schemas.microsoft.com/office/drawing/2014/main" id="{7AEAAE8F-B88B-42C2-878C-322448190BF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5427" y="302418"/>
            <a:ext cx="1296144" cy="132653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Resultado de imagem para imagem freira">
            <a:extLst>
              <a:ext uri="{FF2B5EF4-FFF2-40B4-BE49-F238E27FC236}">
                <a16:creationId xmlns:a16="http://schemas.microsoft.com/office/drawing/2014/main" id="{1BAD644D-46FB-44D5-A158-CA971945256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81571" y="292013"/>
            <a:ext cx="1224136" cy="1326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466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EF006-F0B9-48B1-9F95-1146F4B1237E}"/>
              </a:ext>
            </a:extLst>
          </p:cNvPr>
          <p:cNvSpPr>
            <a:spLocks noGrp="1"/>
          </p:cNvSpPr>
          <p:nvPr>
            <p:ph type="title"/>
          </p:nvPr>
        </p:nvSpPr>
        <p:spPr/>
        <p:txBody>
          <a:bodyPr anchor="t"/>
          <a:lstStyle/>
          <a:p>
            <a:pPr algn="ctr"/>
            <a:r>
              <a:rPr lang="pt-BR" sz="2800" b="1" dirty="0"/>
              <a:t>DESVIRTUAMENTO DO SERVIÇO RELIGIOSO</a:t>
            </a:r>
            <a:endParaRPr lang="pt-BR" dirty="0"/>
          </a:p>
        </p:txBody>
      </p:sp>
      <p:sp>
        <p:nvSpPr>
          <p:cNvPr id="3" name="Espaço Reservado para Conteúdo 2">
            <a:extLst>
              <a:ext uri="{FF2B5EF4-FFF2-40B4-BE49-F238E27FC236}">
                <a16:creationId xmlns:a16="http://schemas.microsoft.com/office/drawing/2014/main" id="{6BE5BD5D-5566-4855-AD82-D4B2A1FB2B94}"/>
              </a:ext>
            </a:extLst>
          </p:cNvPr>
          <p:cNvSpPr>
            <a:spLocks noGrp="1"/>
          </p:cNvSpPr>
          <p:nvPr>
            <p:ph idx="1"/>
          </p:nvPr>
        </p:nvSpPr>
        <p:spPr>
          <a:xfrm>
            <a:off x="1435100" y="1289720"/>
            <a:ext cx="7499350" cy="5832648"/>
          </a:xfrm>
        </p:spPr>
        <p:txBody>
          <a:bodyPr/>
          <a:lstStyle/>
          <a:p>
            <a:pPr marL="0" indent="0" algn="just">
              <a:buNone/>
            </a:pPr>
            <a:r>
              <a:rPr lang="es-ES" sz="2600" dirty="0"/>
              <a:t>Existem casos, porém, em que a jurisprudência trabalhista  brasileira  constatou a existência dos elementos essenciais da relação jurídico-laboral entre uma igreja e um seu subordinado, após a comprovação da existência dos seguintes elementos: (art. 3º da CLT): Pessoalidade, Habitualidade, Subordinação jurídica, Onerosidade.</a:t>
            </a:r>
          </a:p>
          <a:p>
            <a:pPr marL="0" indent="0" algn="just">
              <a:buNone/>
            </a:pPr>
            <a:r>
              <a:rPr lang="es-ES" sz="2600" b="1" u="sng" dirty="0" err="1"/>
              <a:t>Exemplos</a:t>
            </a:r>
            <a:r>
              <a:rPr lang="es-ES" sz="2600" b="1" u="sng" dirty="0"/>
              <a:t>: </a:t>
            </a:r>
          </a:p>
          <a:p>
            <a:pPr marL="457200" indent="-457200" algn="just">
              <a:buFontTx/>
              <a:buChar char="-"/>
            </a:pPr>
            <a:r>
              <a:rPr lang="es-ES" sz="2600" dirty="0"/>
              <a:t>Exigência de cumprimento de metas; </a:t>
            </a:r>
          </a:p>
          <a:p>
            <a:pPr marL="457200" indent="-457200" algn="just">
              <a:buFontTx/>
              <a:buChar char="-"/>
            </a:pPr>
            <a:r>
              <a:rPr lang="es-ES" sz="2600" dirty="0"/>
              <a:t>Controle de jornada de trabalho, treinamentos;</a:t>
            </a:r>
          </a:p>
          <a:p>
            <a:pPr marL="457200" indent="-457200" algn="just">
              <a:buFontTx/>
              <a:buChar char="-"/>
            </a:pPr>
            <a:r>
              <a:rPr lang="es-ES" sz="2600" dirty="0"/>
              <a:t>Franquias de igrejas (!)</a:t>
            </a:r>
          </a:p>
          <a:p>
            <a:pPr marL="0" indent="0" algn="just">
              <a:buNone/>
            </a:pPr>
            <a:r>
              <a:rPr lang="es-ES" sz="2600" dirty="0"/>
              <a:t>Denota o caráter comercial se sobrepondo ao espiritual. </a:t>
            </a:r>
          </a:p>
          <a:p>
            <a:pPr marL="82550" indent="0" algn="just">
              <a:buNone/>
            </a:pPr>
            <a:endParaRPr lang="pt-BR" sz="2800" dirty="0"/>
          </a:p>
        </p:txBody>
      </p:sp>
    </p:spTree>
    <p:extLst>
      <p:ext uri="{BB962C8B-B14F-4D97-AF65-F5344CB8AC3E}">
        <p14:creationId xmlns:p14="http://schemas.microsoft.com/office/powerpoint/2010/main" val="3019470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D9B6D-4456-480A-8624-B200ABB2E70F}"/>
              </a:ext>
            </a:extLst>
          </p:cNvPr>
          <p:cNvSpPr>
            <a:spLocks noGrp="1"/>
          </p:cNvSpPr>
          <p:nvPr>
            <p:ph type="title"/>
          </p:nvPr>
        </p:nvSpPr>
        <p:spPr/>
        <p:txBody>
          <a:bodyPr anchor="t">
            <a:normAutofit/>
          </a:bodyPr>
          <a:lstStyle/>
          <a:p>
            <a:pPr algn="ctr"/>
            <a:r>
              <a:rPr lang="pt-BR" sz="2800" b="1" dirty="0"/>
              <a:t>JURISPRUDÊNCIA</a:t>
            </a:r>
          </a:p>
        </p:txBody>
      </p:sp>
      <p:sp>
        <p:nvSpPr>
          <p:cNvPr id="3" name="Espaço Reservado para Conteúdo 2">
            <a:extLst>
              <a:ext uri="{FF2B5EF4-FFF2-40B4-BE49-F238E27FC236}">
                <a16:creationId xmlns:a16="http://schemas.microsoft.com/office/drawing/2014/main" id="{1989C513-EDEA-40F7-AA4E-FDA7BE565FF6}"/>
              </a:ext>
            </a:extLst>
          </p:cNvPr>
          <p:cNvSpPr>
            <a:spLocks noGrp="1"/>
          </p:cNvSpPr>
          <p:nvPr>
            <p:ph idx="1"/>
          </p:nvPr>
        </p:nvSpPr>
        <p:spPr>
          <a:xfrm>
            <a:off x="1331640" y="1073696"/>
            <a:ext cx="7602810" cy="6264696"/>
          </a:xfrm>
        </p:spPr>
        <p:txBody>
          <a:bodyPr/>
          <a:lstStyle/>
          <a:p>
            <a:pPr marL="82550" indent="0" algn="just">
              <a:buNone/>
            </a:pPr>
            <a:r>
              <a:rPr lang="pt-BR" sz="2400" dirty="0">
                <a:solidFill>
                  <a:srgbClr val="333333"/>
                </a:solidFill>
              </a:rPr>
              <a:t>TRABALHO RELIGIOSO-PRESTAÇÃO DE SERVIÇOS PARA IGREJA - RELAÇÃO DE EMPREGO CARACTERIZADA - AFASTAMENTO DA CONDIÇÃO DE PASTOR - SUBORDINAÇÃO, EXIGÊNCIA DE CUMPRIMENTO DE METAS E SALÁRIO - LIVRE CONVENCIMENTO DO JUÍZO - ART. 131 DO CPC - REEXAME DE FATOS E PROVAS VEDADO PELA SÚMULA 126 DO TST.</a:t>
            </a:r>
            <a:br>
              <a:rPr lang="pt-BR" sz="2400" dirty="0">
                <a:solidFill>
                  <a:srgbClr val="333333"/>
                </a:solidFill>
              </a:rPr>
            </a:br>
            <a:r>
              <a:rPr lang="pt-BR" sz="2400" b="1" dirty="0">
                <a:solidFill>
                  <a:srgbClr val="333333"/>
                </a:solidFill>
              </a:rPr>
              <a:t>1.</a:t>
            </a:r>
            <a:r>
              <a:rPr lang="pt-BR" sz="2400" dirty="0">
                <a:solidFill>
                  <a:srgbClr val="333333"/>
                </a:solidFill>
              </a:rPr>
              <a:t> A Lei 9.608/98 contemplou o denominado-trabalho voluntário, entre os quais pode ser enquadrado o trabalho religioso, que é prestado sem a busca de remuneração, em função de uma dedicação abnegada em prol de uma comunidade, que muitas vezes nem sequer teria condições de retribuir economicamente esse serviço, precisamente pelas finalidades não lucrativas que possui.</a:t>
            </a:r>
            <a:br>
              <a:rPr lang="pt-BR" sz="2400" dirty="0">
                <a:solidFill>
                  <a:srgbClr val="333333"/>
                </a:solidFill>
              </a:rPr>
            </a:br>
            <a:endParaRPr lang="pt-BR" sz="2400" dirty="0"/>
          </a:p>
        </p:txBody>
      </p:sp>
    </p:spTree>
    <p:extLst>
      <p:ext uri="{BB962C8B-B14F-4D97-AF65-F5344CB8AC3E}">
        <p14:creationId xmlns:p14="http://schemas.microsoft.com/office/powerpoint/2010/main" val="3317138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C440BD-6A09-490A-9A2C-8DE4A25BAEB9}"/>
              </a:ext>
            </a:extLst>
          </p:cNvPr>
          <p:cNvSpPr>
            <a:spLocks noGrp="1"/>
          </p:cNvSpPr>
          <p:nvPr>
            <p:ph type="title"/>
          </p:nvPr>
        </p:nvSpPr>
        <p:spPr/>
        <p:txBody>
          <a:bodyPr/>
          <a:lstStyle/>
          <a:p>
            <a:pPr algn="ctr"/>
            <a:r>
              <a:rPr lang="pt-BR" sz="2800" b="1" dirty="0"/>
              <a:t>JURISPRUDÊNCIA</a:t>
            </a:r>
            <a:endParaRPr lang="pt-BR" dirty="0"/>
          </a:p>
        </p:txBody>
      </p:sp>
      <p:sp>
        <p:nvSpPr>
          <p:cNvPr id="3" name="Espaço Reservado para Conteúdo 2">
            <a:extLst>
              <a:ext uri="{FF2B5EF4-FFF2-40B4-BE49-F238E27FC236}">
                <a16:creationId xmlns:a16="http://schemas.microsoft.com/office/drawing/2014/main" id="{1F94185F-3058-43AD-96B5-7AAEA2BFFE00}"/>
              </a:ext>
            </a:extLst>
          </p:cNvPr>
          <p:cNvSpPr>
            <a:spLocks noGrp="1"/>
          </p:cNvSpPr>
          <p:nvPr>
            <p:ph idx="1"/>
          </p:nvPr>
        </p:nvSpPr>
        <p:spPr>
          <a:xfrm>
            <a:off x="1115616" y="1433736"/>
            <a:ext cx="7818834" cy="5688632"/>
          </a:xfrm>
        </p:spPr>
        <p:txBody>
          <a:bodyPr/>
          <a:lstStyle/>
          <a:p>
            <a:pPr algn="just">
              <a:spcBef>
                <a:spcPts val="0"/>
              </a:spcBef>
            </a:pPr>
            <a:r>
              <a:rPr lang="pt-BR" sz="2400" b="1" dirty="0">
                <a:solidFill>
                  <a:srgbClr val="333333"/>
                </a:solidFill>
              </a:rPr>
              <a:t>2.</a:t>
            </a:r>
            <a:r>
              <a:rPr lang="pt-BR" sz="2400" dirty="0">
                <a:solidFill>
                  <a:srgbClr val="333333"/>
                </a:solidFill>
              </a:rPr>
              <a:t> No entanto, na hipótese, o Regional, após a análise dos depoimentos pessoais, do preposto e das testemunhas obreiras e patronais, manteve o reconhecimento de vínculo empregatício entre o Autor e ______ pois concluiu que o Obreiro não era simplesmente um pastor, encarregado de pregar, mas um prestador de serviços à igreja, com subordinação e metas de arrecadação de donativos a serem cumpridas, mediante pagamento de salário.</a:t>
            </a:r>
          </a:p>
          <a:p>
            <a:pPr algn="just">
              <a:spcBef>
                <a:spcPts val="0"/>
              </a:spcBef>
            </a:pPr>
            <a:endParaRPr lang="pt-BR" sz="2400" dirty="0">
              <a:solidFill>
                <a:srgbClr val="333333"/>
              </a:solidFill>
            </a:endParaRPr>
          </a:p>
          <a:p>
            <a:pPr algn="just">
              <a:spcBef>
                <a:spcPts val="0"/>
              </a:spcBef>
            </a:pPr>
            <a:r>
              <a:rPr lang="pt-BR" sz="2400" b="1" dirty="0">
                <a:solidFill>
                  <a:srgbClr val="333333"/>
                </a:solidFill>
              </a:rPr>
              <a:t>3.</a:t>
            </a:r>
            <a:r>
              <a:rPr lang="pt-BR" sz="2400" dirty="0">
                <a:solidFill>
                  <a:srgbClr val="333333"/>
                </a:solidFill>
              </a:rPr>
              <a:t> Assim, verifica-se que a Corte </a:t>
            </a:r>
            <a:r>
              <a:rPr lang="pt-BR" sz="2400" i="1" dirty="0">
                <a:solidFill>
                  <a:srgbClr val="333333"/>
                </a:solidFill>
              </a:rPr>
              <a:t>a quo</a:t>
            </a:r>
            <a:r>
              <a:rPr lang="pt-BR" sz="2400" dirty="0">
                <a:solidFill>
                  <a:srgbClr val="333333"/>
                </a:solidFill>
              </a:rPr>
              <a:t> apreciou livremente a prova inserta nos autos, atendendo aos fatos e circunstâncias constantes dos autos, e indicou os motivos que lhe formaram o convencimento, na forma preconizada no art. 131 do CPC.</a:t>
            </a:r>
          </a:p>
          <a:p>
            <a:pPr marL="82550" indent="0" algn="just">
              <a:spcBef>
                <a:spcPts val="0"/>
              </a:spcBef>
              <a:buNone/>
            </a:pPr>
            <a:br>
              <a:rPr lang="pt-BR" sz="2400" dirty="0">
                <a:solidFill>
                  <a:srgbClr val="333333"/>
                </a:solidFill>
              </a:rPr>
            </a:br>
            <a:endParaRPr lang="pt-BR" sz="2400" dirty="0"/>
          </a:p>
        </p:txBody>
      </p:sp>
    </p:spTree>
    <p:extLst>
      <p:ext uri="{BB962C8B-B14F-4D97-AF65-F5344CB8AC3E}">
        <p14:creationId xmlns:p14="http://schemas.microsoft.com/office/powerpoint/2010/main" val="2302854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9B13D7-0324-4265-956A-199CD5FA5378}"/>
              </a:ext>
            </a:extLst>
          </p:cNvPr>
          <p:cNvSpPr>
            <a:spLocks noGrp="1"/>
          </p:cNvSpPr>
          <p:nvPr>
            <p:ph type="title"/>
          </p:nvPr>
        </p:nvSpPr>
        <p:spPr/>
        <p:txBody>
          <a:bodyPr/>
          <a:lstStyle/>
          <a:p>
            <a:pPr algn="ctr"/>
            <a:r>
              <a:rPr lang="pt-BR" sz="2800" b="1" dirty="0"/>
              <a:t>JURISPRUDÊNCIA</a:t>
            </a:r>
            <a:endParaRPr lang="pt-BR" dirty="0"/>
          </a:p>
        </p:txBody>
      </p:sp>
      <p:sp>
        <p:nvSpPr>
          <p:cNvPr id="3" name="Espaço Reservado para Conteúdo 2">
            <a:extLst>
              <a:ext uri="{FF2B5EF4-FFF2-40B4-BE49-F238E27FC236}">
                <a16:creationId xmlns:a16="http://schemas.microsoft.com/office/drawing/2014/main" id="{E3E61C4F-19C0-4BB7-97CC-CFA24164C212}"/>
              </a:ext>
            </a:extLst>
          </p:cNvPr>
          <p:cNvSpPr>
            <a:spLocks noGrp="1"/>
          </p:cNvSpPr>
          <p:nvPr>
            <p:ph idx="1"/>
          </p:nvPr>
        </p:nvSpPr>
        <p:spPr>
          <a:xfrm>
            <a:off x="1187624" y="1361728"/>
            <a:ext cx="7746826" cy="5976664"/>
          </a:xfrm>
        </p:spPr>
        <p:txBody>
          <a:bodyPr/>
          <a:lstStyle/>
          <a:p>
            <a:pPr marL="82550" lvl="0" indent="0" algn="just">
              <a:spcAft>
                <a:spcPts val="600"/>
              </a:spcAft>
              <a:buClr>
                <a:srgbClr val="3891A7"/>
              </a:buClr>
              <a:buNone/>
            </a:pPr>
            <a:r>
              <a:rPr lang="pt-BR" sz="2400" b="1" dirty="0">
                <a:solidFill>
                  <a:srgbClr val="333333"/>
                </a:solidFill>
              </a:rPr>
              <a:t>4.</a:t>
            </a:r>
            <a:r>
              <a:rPr lang="pt-BR" sz="2400" dirty="0">
                <a:solidFill>
                  <a:srgbClr val="333333"/>
                </a:solidFill>
              </a:rPr>
              <a:t> </a:t>
            </a:r>
            <a:r>
              <a:rPr lang="pt-BR" sz="2800" dirty="0">
                <a:solidFill>
                  <a:srgbClr val="333333"/>
                </a:solidFill>
              </a:rPr>
              <a:t>Nesses termos, tendo a decisão regional sido proferida em harmonia com as provas produzidas, tanto pelo Autor, quanto pela Reclamada, decidir em sentido contrário implicaria o reexame dos fatos e provas, providência que, no entanto, é inadmissível nesta Instância Extraordinária, a teor da Súmula 126 do TST.</a:t>
            </a:r>
          </a:p>
          <a:p>
            <a:pPr lvl="0" algn="just">
              <a:buClr>
                <a:srgbClr val="3891A7"/>
              </a:buClr>
            </a:pPr>
            <a:r>
              <a:rPr lang="pt-BR" sz="2800" dirty="0">
                <a:solidFill>
                  <a:srgbClr val="333333"/>
                </a:solidFill>
              </a:rPr>
              <a:t>Recurso de revista não conhecido. Vistos, relatados e discutidos estes autos de Recurso de Revista n° TST-RR</a:t>
            </a:r>
          </a:p>
          <a:p>
            <a:endParaRPr lang="pt-BR" dirty="0"/>
          </a:p>
        </p:txBody>
      </p:sp>
    </p:spTree>
    <p:extLst>
      <p:ext uri="{BB962C8B-B14F-4D97-AF65-F5344CB8AC3E}">
        <p14:creationId xmlns:p14="http://schemas.microsoft.com/office/powerpoint/2010/main" val="195913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0C24-DE81-4D89-9496-6B08A3AF8232}"/>
              </a:ext>
            </a:extLst>
          </p:cNvPr>
          <p:cNvSpPr>
            <a:spLocks noGrp="1"/>
          </p:cNvSpPr>
          <p:nvPr>
            <p:ph type="title"/>
          </p:nvPr>
        </p:nvSpPr>
        <p:spPr/>
        <p:txBody>
          <a:bodyPr>
            <a:normAutofit/>
          </a:bodyPr>
          <a:lstStyle/>
          <a:p>
            <a:pPr algn="ctr"/>
            <a:r>
              <a:rPr lang="pt-BR" sz="3200" b="1" dirty="0"/>
              <a:t>ÚLTIMO CONSELHO: </a:t>
            </a:r>
          </a:p>
        </p:txBody>
      </p:sp>
      <p:sp>
        <p:nvSpPr>
          <p:cNvPr id="3" name="Espaço Reservado para Conteúdo 2">
            <a:extLst>
              <a:ext uri="{FF2B5EF4-FFF2-40B4-BE49-F238E27FC236}">
                <a16:creationId xmlns:a16="http://schemas.microsoft.com/office/drawing/2014/main" id="{C7577495-E822-459C-9702-FB5FE153B1BD}"/>
              </a:ext>
            </a:extLst>
          </p:cNvPr>
          <p:cNvSpPr>
            <a:spLocks noGrp="1"/>
          </p:cNvSpPr>
          <p:nvPr>
            <p:ph idx="1"/>
          </p:nvPr>
        </p:nvSpPr>
        <p:spPr>
          <a:xfrm>
            <a:off x="1435100" y="1289720"/>
            <a:ext cx="7499350" cy="6120680"/>
          </a:xfrm>
        </p:spPr>
        <p:txBody>
          <a:bodyPr/>
          <a:lstStyle/>
          <a:p>
            <a:pPr marL="82550" indent="0" algn="just">
              <a:buNone/>
            </a:pPr>
            <a:r>
              <a:rPr lang="pt-BR" sz="2800" i="1" dirty="0"/>
              <a:t>“Eis a exortação que dirijo aos anciãos que estão entre vós; porque sou ancião como eles, fui testemunha dos sofrimentos de Cristo e serei participante com eles daquela glória que se há de manifestar. Apascentai o rebanho de Deus, que vos é confiado. Tende cuidado dele, não por força, mas voluntariamente; não por interesse próprio, mas com dedicação; não como dominadores absolutos sobre as comunidades que vos são confiadas, mas como modelo de vosso rebanho. E, quando aparecer o supremo pastor, receberei a incorruptível coroa da glória”</a:t>
            </a:r>
          </a:p>
          <a:p>
            <a:pPr algn="just"/>
            <a:r>
              <a:rPr lang="pt-BR" sz="1600" b="1" i="1" dirty="0"/>
              <a:t>I PEDRO 5: 1-4</a:t>
            </a:r>
          </a:p>
          <a:p>
            <a:endParaRPr lang="pt-BR" dirty="0"/>
          </a:p>
        </p:txBody>
      </p:sp>
    </p:spTree>
    <p:extLst>
      <p:ext uri="{BB962C8B-B14F-4D97-AF65-F5344CB8AC3E}">
        <p14:creationId xmlns:p14="http://schemas.microsoft.com/office/powerpoint/2010/main" val="1157790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1B38C6-A24C-413A-97A7-EA55BC5BED6D}"/>
              </a:ext>
            </a:extLst>
          </p:cNvPr>
          <p:cNvSpPr>
            <a:spLocks noGrp="1"/>
          </p:cNvSpPr>
          <p:nvPr>
            <p:ph type="title"/>
          </p:nvPr>
        </p:nvSpPr>
        <p:spPr/>
        <p:txBody>
          <a:bodyPr>
            <a:normAutofit fontScale="90000"/>
          </a:bodyPr>
          <a:lstStyle/>
          <a:p>
            <a:pPr algn="ctr"/>
            <a:r>
              <a:rPr lang="pt-BR" sz="3900" b="1" dirty="0"/>
              <a:t>OBRIGADO PELA ATENÇÃO!</a:t>
            </a:r>
            <a:endParaRPr lang="pt-BR" dirty="0"/>
          </a:p>
        </p:txBody>
      </p:sp>
      <p:sp>
        <p:nvSpPr>
          <p:cNvPr id="3" name="Espaço Reservado para Conteúdo 2">
            <a:extLst>
              <a:ext uri="{FF2B5EF4-FFF2-40B4-BE49-F238E27FC236}">
                <a16:creationId xmlns:a16="http://schemas.microsoft.com/office/drawing/2014/main" id="{36A353DC-CB85-4E6C-9D42-335328297674}"/>
              </a:ext>
            </a:extLst>
          </p:cNvPr>
          <p:cNvSpPr>
            <a:spLocks noGrp="1"/>
          </p:cNvSpPr>
          <p:nvPr>
            <p:ph idx="1"/>
          </p:nvPr>
        </p:nvSpPr>
        <p:spPr/>
        <p:txBody>
          <a:bodyPr/>
          <a:lstStyle/>
          <a:p>
            <a:pPr marL="0" lvl="0" algn="just">
              <a:buClr>
                <a:srgbClr val="3891A7"/>
              </a:buClr>
            </a:pPr>
            <a:r>
              <a:rPr lang="pt-BR" sz="3600" dirty="0">
                <a:solidFill>
                  <a:prstClr val="black"/>
                </a:solidFill>
              </a:rPr>
              <a:t>Dalmo Oliveira Rodrigues</a:t>
            </a:r>
          </a:p>
          <a:p>
            <a:pPr marL="0" lvl="0" algn="just">
              <a:buClr>
                <a:srgbClr val="3891A7"/>
              </a:buClr>
            </a:pPr>
            <a:r>
              <a:rPr lang="pt-BR" sz="3600" dirty="0">
                <a:solidFill>
                  <a:prstClr val="black"/>
                </a:solidFill>
                <a:hlinkClick r:id="rId2"/>
              </a:rPr>
              <a:t>dalmo@andersenerodrigues.com.br</a:t>
            </a:r>
            <a:endParaRPr lang="pt-BR" sz="3600" dirty="0">
              <a:solidFill>
                <a:prstClr val="black"/>
              </a:solidFill>
            </a:endParaRPr>
          </a:p>
          <a:p>
            <a:pPr marL="0" lvl="0" algn="just">
              <a:buClr>
                <a:srgbClr val="3891A7"/>
              </a:buClr>
            </a:pPr>
            <a:r>
              <a:rPr lang="pt-BR" sz="3600" dirty="0">
                <a:solidFill>
                  <a:prstClr val="black"/>
                </a:solidFill>
              </a:rPr>
              <a:t>Tel.: (11) 3107-2819</a:t>
            </a:r>
          </a:p>
          <a:p>
            <a:pPr marL="0" lvl="0" algn="just">
              <a:buClr>
                <a:srgbClr val="3891A7"/>
              </a:buClr>
            </a:pPr>
            <a:r>
              <a:rPr lang="pt-BR" sz="3600" dirty="0" err="1">
                <a:solidFill>
                  <a:prstClr val="black"/>
                </a:solidFill>
              </a:rPr>
              <a:t>Cel</a:t>
            </a:r>
            <a:r>
              <a:rPr lang="pt-BR" sz="3600" dirty="0">
                <a:solidFill>
                  <a:prstClr val="black"/>
                </a:solidFill>
              </a:rPr>
              <a:t>: (11) 98398-5045 </a:t>
            </a:r>
          </a:p>
          <a:p>
            <a:pPr marL="0" lvl="0" algn="just">
              <a:buClr>
                <a:srgbClr val="3891A7"/>
              </a:buClr>
            </a:pPr>
            <a:r>
              <a:rPr lang="pt-BR" sz="3500" b="1" dirty="0">
                <a:solidFill>
                  <a:prstClr val="black"/>
                </a:solidFill>
                <a:hlinkClick r:id="rId3"/>
              </a:rPr>
              <a:t>www.andersenerodrigues.com.br</a:t>
            </a:r>
            <a:endParaRPr lang="pt-BR" sz="3500" b="1" dirty="0">
              <a:solidFill>
                <a:prstClr val="black"/>
              </a:solidFill>
            </a:endParaRPr>
          </a:p>
          <a:p>
            <a:endParaRPr lang="pt-BR" dirty="0"/>
          </a:p>
        </p:txBody>
      </p:sp>
      <p:pic>
        <p:nvPicPr>
          <p:cNvPr id="4" name="Picture 1">
            <a:extLst>
              <a:ext uri="{FF2B5EF4-FFF2-40B4-BE49-F238E27FC236}">
                <a16:creationId xmlns:a16="http://schemas.microsoft.com/office/drawing/2014/main" id="{35220372-BBCC-42F6-9BE0-5FD7CE796C7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2843808" y="6042248"/>
            <a:ext cx="4824536" cy="933228"/>
          </a:xfrm>
          <a:prstGeom prst="rect">
            <a:avLst/>
          </a:prstGeom>
        </p:spPr>
      </p:pic>
      <p:pic>
        <p:nvPicPr>
          <p:cNvPr id="6" name="Imagem 5" descr="Resultado de imagem para símbolo whatsapp">
            <a:extLst>
              <a:ext uri="{FF2B5EF4-FFF2-40B4-BE49-F238E27FC236}">
                <a16:creationId xmlns:a16="http://schemas.microsoft.com/office/drawing/2014/main" id="{E94369DB-892F-4C11-9695-3D68DCBEDAA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8144" y="3638759"/>
            <a:ext cx="432048" cy="372869"/>
          </a:xfrm>
          <a:prstGeom prst="rect">
            <a:avLst/>
          </a:prstGeom>
          <a:noFill/>
          <a:ln>
            <a:noFill/>
          </a:ln>
        </p:spPr>
      </p:pic>
    </p:spTree>
    <p:extLst>
      <p:ext uri="{BB962C8B-B14F-4D97-AF65-F5344CB8AC3E}">
        <p14:creationId xmlns:p14="http://schemas.microsoft.com/office/powerpoint/2010/main" val="189569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4F496-10BF-4EA9-8A28-AF044BCFA494}"/>
              </a:ext>
            </a:extLst>
          </p:cNvPr>
          <p:cNvSpPr>
            <a:spLocks noGrp="1"/>
          </p:cNvSpPr>
          <p:nvPr>
            <p:ph type="title"/>
          </p:nvPr>
        </p:nvSpPr>
        <p:spPr/>
        <p:txBody>
          <a:bodyPr/>
          <a:lstStyle/>
          <a:p>
            <a:pPr algn="ctr"/>
            <a:r>
              <a:rPr lang="pt-BR" sz="2800" b="1" dirty="0"/>
              <a:t>PROFISSÃO OU  VOCAÇÃO? </a:t>
            </a:r>
            <a:endParaRPr lang="pt-BR" dirty="0"/>
          </a:p>
        </p:txBody>
      </p:sp>
      <p:sp>
        <p:nvSpPr>
          <p:cNvPr id="3" name="Espaço Reservado para Conteúdo 2">
            <a:extLst>
              <a:ext uri="{FF2B5EF4-FFF2-40B4-BE49-F238E27FC236}">
                <a16:creationId xmlns:a16="http://schemas.microsoft.com/office/drawing/2014/main" id="{5F2D2FD3-45F8-41FA-B8C8-9F64622B2027}"/>
              </a:ext>
            </a:extLst>
          </p:cNvPr>
          <p:cNvSpPr>
            <a:spLocks noGrp="1"/>
          </p:cNvSpPr>
          <p:nvPr>
            <p:ph idx="1"/>
          </p:nvPr>
        </p:nvSpPr>
        <p:spPr>
          <a:xfrm>
            <a:off x="1435100" y="1505744"/>
            <a:ext cx="7499350" cy="5436394"/>
          </a:xfrm>
        </p:spPr>
        <p:txBody>
          <a:bodyPr/>
          <a:lstStyle/>
          <a:p>
            <a:pPr algn="just"/>
            <a:r>
              <a:rPr lang="pt-BR" dirty="0">
                <a:solidFill>
                  <a:srgbClr val="666666"/>
                </a:solidFill>
              </a:rPr>
              <a:t>O que diz a Bíblia? </a:t>
            </a:r>
          </a:p>
          <a:p>
            <a:pPr algn="just"/>
            <a:r>
              <a:rPr lang="pt-BR" i="1" dirty="0">
                <a:solidFill>
                  <a:srgbClr val="666666"/>
                </a:solidFill>
              </a:rPr>
              <a:t>“Não sabeis vós que os que prestam serviços sagrados do próprio templo se alimentam? E quem serve ao altar do altar tira o seu sustento? Assim ordenou também o Senhor aos que pregam o evangelho que vivam do evangelho” (1Corintios 9: 13-14)</a:t>
            </a:r>
            <a:endParaRPr lang="pt-BR" i="1" dirty="0"/>
          </a:p>
        </p:txBody>
      </p:sp>
    </p:spTree>
    <p:extLst>
      <p:ext uri="{BB962C8B-B14F-4D97-AF65-F5344CB8AC3E}">
        <p14:creationId xmlns:p14="http://schemas.microsoft.com/office/powerpoint/2010/main" val="26099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9764B8-E1B2-4B57-9270-DB320D2C7318}"/>
              </a:ext>
            </a:extLst>
          </p:cNvPr>
          <p:cNvSpPr>
            <a:spLocks noGrp="1"/>
          </p:cNvSpPr>
          <p:nvPr>
            <p:ph type="title"/>
          </p:nvPr>
        </p:nvSpPr>
        <p:spPr/>
        <p:txBody>
          <a:bodyPr/>
          <a:lstStyle/>
          <a:p>
            <a:pPr algn="ctr"/>
            <a:r>
              <a:rPr lang="pt-BR" sz="2800" b="1" dirty="0"/>
              <a:t>PROFISSÃO OU VOCAÇÃO? </a:t>
            </a:r>
            <a:endParaRPr lang="pt-BR" dirty="0"/>
          </a:p>
        </p:txBody>
      </p:sp>
      <p:sp>
        <p:nvSpPr>
          <p:cNvPr id="3" name="Espaço Reservado para Conteúdo 2">
            <a:extLst>
              <a:ext uri="{FF2B5EF4-FFF2-40B4-BE49-F238E27FC236}">
                <a16:creationId xmlns:a16="http://schemas.microsoft.com/office/drawing/2014/main" id="{7C24D364-5E9B-45A8-88B3-78B0CB1AFC40}"/>
              </a:ext>
            </a:extLst>
          </p:cNvPr>
          <p:cNvSpPr>
            <a:spLocks noGrp="1"/>
          </p:cNvSpPr>
          <p:nvPr>
            <p:ph idx="1"/>
          </p:nvPr>
        </p:nvSpPr>
        <p:spPr>
          <a:xfrm>
            <a:off x="1115616" y="1289720"/>
            <a:ext cx="7920880" cy="6264696"/>
          </a:xfrm>
        </p:spPr>
        <p:txBody>
          <a:bodyPr/>
          <a:lstStyle/>
          <a:p>
            <a:pPr algn="just"/>
            <a:r>
              <a:rPr lang="pt-BR" sz="2500" dirty="0"/>
              <a:t>Todas as atividades de natureza espiritual desenvolvidas pelo clero, tais como administração de sacramentos, (batismo, crisma, celebração da Missa, atendimento de confissão, extrema unção, ordenação sacerdotal ou celebração do matrimônio) ou pregação da Palavra Divina e divulgação da fé (sermões, retiros, palestras, visitas pastorais), além de outras práticas religiosas, não podem ser consideradas serviços a serem retribuídos mediante uma contraprestação econômica, pois não há relação entre bens espirituais e materiais, e os que se dedicam às atividades de natureza espirituais e materiais, e os que fazem com sentido de missão, atendendo a um chamado divino e nunca por uma remuneração terrena. Admitir o contrário seria negar a própria natureza da atividade realizada. </a:t>
            </a:r>
          </a:p>
          <a:p>
            <a:pPr algn="just"/>
            <a:r>
              <a:rPr lang="pt-BR" sz="1200" dirty="0"/>
              <a:t>Ives Gandra da Silva Martins Filho (Acordo Brasil-Santa Sé Comentado) editora LTR</a:t>
            </a:r>
          </a:p>
        </p:txBody>
      </p:sp>
    </p:spTree>
    <p:extLst>
      <p:ext uri="{BB962C8B-B14F-4D97-AF65-F5344CB8AC3E}">
        <p14:creationId xmlns:p14="http://schemas.microsoft.com/office/powerpoint/2010/main" val="328580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25B08-0C00-4AE3-9F91-CFE10B1F4097}"/>
              </a:ext>
            </a:extLst>
          </p:cNvPr>
          <p:cNvSpPr>
            <a:spLocks noGrp="1"/>
          </p:cNvSpPr>
          <p:nvPr>
            <p:ph type="title"/>
          </p:nvPr>
        </p:nvSpPr>
        <p:spPr/>
        <p:txBody>
          <a:bodyPr>
            <a:normAutofit/>
          </a:bodyPr>
          <a:lstStyle/>
          <a:p>
            <a:pPr algn="ctr"/>
            <a:r>
              <a:rPr lang="pt-BR" sz="2800" b="1" dirty="0"/>
              <a:t>PROFISSÃO OU VOCAÇÃO? </a:t>
            </a:r>
          </a:p>
        </p:txBody>
      </p:sp>
      <p:sp>
        <p:nvSpPr>
          <p:cNvPr id="3" name="Espaço Reservado para Conteúdo 2">
            <a:extLst>
              <a:ext uri="{FF2B5EF4-FFF2-40B4-BE49-F238E27FC236}">
                <a16:creationId xmlns:a16="http://schemas.microsoft.com/office/drawing/2014/main" id="{E86F14FD-32D9-4BA7-B231-23EA759439F7}"/>
              </a:ext>
            </a:extLst>
          </p:cNvPr>
          <p:cNvSpPr>
            <a:spLocks noGrp="1"/>
          </p:cNvSpPr>
          <p:nvPr>
            <p:ph idx="1"/>
          </p:nvPr>
        </p:nvSpPr>
        <p:spPr>
          <a:xfrm>
            <a:off x="1435100" y="1433736"/>
            <a:ext cx="7499350" cy="5508402"/>
          </a:xfrm>
        </p:spPr>
        <p:txBody>
          <a:bodyPr/>
          <a:lstStyle/>
          <a:p>
            <a:pPr algn="just"/>
            <a:r>
              <a:rPr lang="pt-BR" dirty="0"/>
              <a:t> </a:t>
            </a:r>
            <a:r>
              <a:rPr lang="pt-BR" sz="2800" dirty="0"/>
              <a:t>É fato que os padres, freiras, frades, freis, monges, pastores, obreiros, missionários, presbíteros, bispos, rabinos, reverendos, sacerdotes e afins que prestam serviços vocacionais não podem ser registrados como empregados, por </a:t>
            </a:r>
            <a:r>
              <a:rPr lang="pt-BR" sz="2800" dirty="0">
                <a:solidFill>
                  <a:prstClr val="black"/>
                </a:solidFill>
              </a:rPr>
              <a:t>não haver uma natureza contratual, </a:t>
            </a:r>
            <a:r>
              <a:rPr lang="pt-BR" sz="2800" dirty="0"/>
              <a:t>segundo os preceitos da legislação trabalhista (CLT), posto não servirem a homens, mas a Deus. Portanto, o verdadeiro vocacionado não preenche os requisitos do art. 3º, da CLT, imprescindíveis à configuração da relação de emprego.</a:t>
            </a:r>
          </a:p>
        </p:txBody>
      </p:sp>
    </p:spTree>
    <p:extLst>
      <p:ext uri="{BB962C8B-B14F-4D97-AF65-F5344CB8AC3E}">
        <p14:creationId xmlns:p14="http://schemas.microsoft.com/office/powerpoint/2010/main" val="2930671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D2E459-0786-41DD-8587-77A4C867BAC7}"/>
              </a:ext>
            </a:extLst>
          </p:cNvPr>
          <p:cNvSpPr>
            <a:spLocks noGrp="1"/>
          </p:cNvSpPr>
          <p:nvPr>
            <p:ph type="title"/>
          </p:nvPr>
        </p:nvSpPr>
        <p:spPr/>
        <p:txBody>
          <a:bodyPr>
            <a:normAutofit/>
          </a:bodyPr>
          <a:lstStyle/>
          <a:p>
            <a:pPr algn="ctr"/>
            <a:r>
              <a:rPr lang="pt-BR" sz="2800" b="1" dirty="0"/>
              <a:t>JURISPRUDÊNCIA</a:t>
            </a:r>
          </a:p>
        </p:txBody>
      </p:sp>
      <p:sp>
        <p:nvSpPr>
          <p:cNvPr id="3" name="Espaço Reservado para Conteúdo 2">
            <a:extLst>
              <a:ext uri="{FF2B5EF4-FFF2-40B4-BE49-F238E27FC236}">
                <a16:creationId xmlns:a16="http://schemas.microsoft.com/office/drawing/2014/main" id="{83EA3C0F-7EE3-4487-8DB6-75AACC97FDB3}"/>
              </a:ext>
            </a:extLst>
          </p:cNvPr>
          <p:cNvSpPr>
            <a:spLocks noGrp="1"/>
          </p:cNvSpPr>
          <p:nvPr>
            <p:ph idx="1"/>
          </p:nvPr>
        </p:nvSpPr>
        <p:spPr/>
        <p:txBody>
          <a:bodyPr/>
          <a:lstStyle/>
          <a:p>
            <a:pPr algn="just"/>
            <a:r>
              <a:rPr lang="pt-BR" sz="2800" b="1" dirty="0"/>
              <a:t>RELAÇÃO DE EMPREGO – TRABALHO RELIGIOSO – PASTOR</a:t>
            </a:r>
            <a:r>
              <a:rPr lang="pt-BR" sz="2800" dirty="0"/>
              <a:t>. Inexiste contrato de trabalho entre um pastor e sua igreja. Apesar da atividade intelectual e física, o traço de união é a fé religiosa, decorrente da vocação sem a conotação material que envolve trabalhador comum. </a:t>
            </a:r>
          </a:p>
          <a:p>
            <a:pPr algn="just"/>
            <a:r>
              <a:rPr lang="pt-BR" sz="2000" dirty="0"/>
              <a:t>TST, 1ª TURMA, RR 104323/94, rel. Min. </a:t>
            </a:r>
            <a:r>
              <a:rPr lang="pt-BR" sz="2000" dirty="0" err="1"/>
              <a:t>Ursulino</a:t>
            </a:r>
            <a:r>
              <a:rPr lang="pt-BR" sz="2000" dirty="0"/>
              <a:t> Santos, Acórdão n. 4.842/1994 DSJ 25.11.1994</a:t>
            </a:r>
          </a:p>
          <a:p>
            <a:endParaRPr lang="pt-BR" sz="2800" dirty="0"/>
          </a:p>
        </p:txBody>
      </p:sp>
    </p:spTree>
    <p:extLst>
      <p:ext uri="{BB962C8B-B14F-4D97-AF65-F5344CB8AC3E}">
        <p14:creationId xmlns:p14="http://schemas.microsoft.com/office/powerpoint/2010/main" val="1219748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t">
            <a:normAutofit/>
          </a:bodyPr>
          <a:lstStyle/>
          <a:p>
            <a:pPr algn="ctr"/>
            <a:r>
              <a:rPr lang="pt-BR" sz="2800" b="1" dirty="0"/>
              <a:t>ACORDO BRASIL-SANTA SÉ</a:t>
            </a:r>
          </a:p>
        </p:txBody>
      </p:sp>
      <p:sp>
        <p:nvSpPr>
          <p:cNvPr id="3" name="Espaço Reservado para Conteúdo 2"/>
          <p:cNvSpPr>
            <a:spLocks noGrp="1"/>
          </p:cNvSpPr>
          <p:nvPr>
            <p:ph idx="1"/>
          </p:nvPr>
        </p:nvSpPr>
        <p:spPr>
          <a:xfrm>
            <a:off x="1435100" y="857672"/>
            <a:ext cx="7499350" cy="6624736"/>
          </a:xfrm>
        </p:spPr>
        <p:txBody>
          <a:bodyPr/>
          <a:lstStyle/>
          <a:p>
            <a:pPr marL="82550" indent="0" algn="ctr">
              <a:spcAft>
                <a:spcPts val="600"/>
              </a:spcAft>
              <a:buNone/>
            </a:pPr>
            <a:r>
              <a:rPr lang="pt-BR" sz="1800" b="1" dirty="0"/>
              <a:t>Artigo 16 - Decreto n. 7.107/2010</a:t>
            </a:r>
          </a:p>
          <a:p>
            <a:pPr algn="just">
              <a:spcAft>
                <a:spcPts val="600"/>
              </a:spcAft>
            </a:pPr>
            <a:r>
              <a:rPr lang="pt-BR" sz="2100" dirty="0"/>
              <a:t>Dado o caráter peculiar religioso e beneficente da Igreja Católica e de suas instituições:</a:t>
            </a:r>
          </a:p>
          <a:p>
            <a:pPr algn="just">
              <a:spcAft>
                <a:spcPts val="600"/>
              </a:spcAft>
            </a:pPr>
            <a:r>
              <a:rPr lang="pt-BR" sz="2100" dirty="0"/>
              <a:t>I – O vínculo entre os ministros ordenados ou fiéis consagrados mediante votos e as Dioceses ou Institutos Religiosos e equiparados é de caráter religioso e portanto, observado o disposto na legislação trabalhista brasileira, não gera, por si mesmo, vínculo empregatício, </a:t>
            </a:r>
            <a:r>
              <a:rPr lang="pt-BR" sz="2100" u="sng" dirty="0"/>
              <a:t>a não ser que seja provado o desvirtuamento da instituição eclesiástica</a:t>
            </a:r>
            <a:r>
              <a:rPr lang="pt-BR" sz="2100" dirty="0"/>
              <a:t>.</a:t>
            </a:r>
          </a:p>
          <a:p>
            <a:pPr algn="just">
              <a:spcAft>
                <a:spcPts val="600"/>
              </a:spcAft>
            </a:pPr>
            <a:r>
              <a:rPr lang="pt-BR" sz="2100" dirty="0"/>
              <a:t>II – As tarefas de índole apostólica, pastoral, litúrgica, catequética, assistencial, de promoção humana e semelhantes poderão ser realizadas a título voluntário, observado o disposto na legislação trabalhista brasileira.</a:t>
            </a:r>
          </a:p>
          <a:p>
            <a:pPr algn="just">
              <a:spcAft>
                <a:spcPts val="600"/>
              </a:spcAft>
            </a:pPr>
            <a:r>
              <a:rPr lang="pt-BR" sz="2100" dirty="0"/>
              <a:t> Este artigo deixa claro a inexistência de vínculo empregatício entres os ministros do culto ou fiéis consagrados e suas respectivas instituições religiosas, em face do serviço que possam prestar, sempre de caráter voluntário e vocacional.</a:t>
            </a:r>
          </a:p>
          <a:p>
            <a:endParaRPr lang="pt-BR" sz="1800" dirty="0"/>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5100" y="304800"/>
            <a:ext cx="7499350" cy="1270000"/>
          </a:xfrm>
        </p:spPr>
        <p:txBody>
          <a:bodyPr/>
          <a:lstStyle/>
          <a:p>
            <a:pPr algn="ctr" eaLnBrk="1" fontAlgn="auto" hangingPunct="1">
              <a:spcAft>
                <a:spcPts val="0"/>
              </a:spcAft>
              <a:defRPr/>
            </a:pPr>
            <a:r>
              <a:rPr lang="pt-BR" sz="2800" b="1" dirty="0">
                <a:solidFill>
                  <a:schemeClr val="tx2">
                    <a:satMod val="130000"/>
                  </a:schemeClr>
                </a:solidFill>
              </a:rPr>
              <a:t>TRABALHO RELIGIOSO – ACORDO BRASIL-SANTA SÉ</a:t>
            </a:r>
            <a:endParaRPr lang="pt-BR" sz="2800" dirty="0">
              <a:solidFill>
                <a:schemeClr val="tx2">
                  <a:satMod val="130000"/>
                </a:schemeClr>
              </a:solidFill>
            </a:endParaRPr>
          </a:p>
        </p:txBody>
      </p:sp>
      <p:sp>
        <p:nvSpPr>
          <p:cNvPr id="20483" name="Espaço Reservado para Conteúdo 2"/>
          <p:cNvSpPr>
            <a:spLocks noGrp="1"/>
          </p:cNvSpPr>
          <p:nvPr>
            <p:ph idx="1"/>
          </p:nvPr>
        </p:nvSpPr>
        <p:spPr/>
        <p:txBody>
          <a:bodyPr/>
          <a:lstStyle/>
          <a:p>
            <a:pPr algn="just" eaLnBrk="1" hangingPunct="1"/>
            <a:r>
              <a:rPr lang="pt-BR" sz="2800" dirty="0"/>
              <a:t>Inexistência de vínculo empregatício entre o religioso e sua congregação;</a:t>
            </a:r>
          </a:p>
          <a:p>
            <a:pPr algn="just" eaLnBrk="1" hangingPunct="1"/>
            <a:r>
              <a:rPr lang="pt-BR" sz="2800" dirty="0"/>
              <a:t>Reconhecimento do vínculo em caso de desvirtuamento do instituto religioso;</a:t>
            </a:r>
          </a:p>
          <a:p>
            <a:pPr algn="just" eaLnBrk="1" hangingPunct="1"/>
            <a:r>
              <a:rPr lang="pt-BR" sz="2800" dirty="0"/>
              <a:t>Trabalho voluntário (fiéis leigos, desde que desenvolvam atividades de caráter espiritual);</a:t>
            </a:r>
          </a:p>
          <a:p>
            <a:pPr algn="just" eaLnBrk="1" hangingPunct="1"/>
            <a:r>
              <a:rPr lang="pt-BR" sz="2800" dirty="0"/>
              <a:t>Trabalho remunerado – religiosos atuando em atividades não essencialmente espirituais, tais como ensino, saúde e assistência social.</a:t>
            </a:r>
          </a:p>
          <a:p>
            <a:pPr algn="just" eaLnBrk="1" hangingPunct="1"/>
            <a:r>
              <a:rPr lang="pt-BR" sz="2800" dirty="0"/>
              <a:t>Relações regidas pelo direito canônico.</a:t>
            </a:r>
            <a:endParaRPr lang="pt-BR" sz="2800" b="1" dirty="0"/>
          </a:p>
          <a:p>
            <a:pPr eaLnBrk="1" hangingPunct="1"/>
            <a:endParaRPr lang="pt-BR"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03050B-DCEF-479E-83EC-D269B93B9D71}"/>
              </a:ext>
            </a:extLst>
          </p:cNvPr>
          <p:cNvSpPr>
            <a:spLocks noGrp="1"/>
          </p:cNvSpPr>
          <p:nvPr>
            <p:ph type="title"/>
          </p:nvPr>
        </p:nvSpPr>
        <p:spPr>
          <a:xfrm>
            <a:off x="1435100" y="304800"/>
            <a:ext cx="7499350" cy="1270000"/>
          </a:xfrm>
        </p:spPr>
        <p:txBody>
          <a:bodyPr>
            <a:normAutofit/>
          </a:bodyPr>
          <a:lstStyle/>
          <a:p>
            <a:pPr algn="ctr"/>
            <a:r>
              <a:rPr lang="pt-BR" sz="2800" b="1" dirty="0"/>
              <a:t>DIREITO CANÔNICO</a:t>
            </a:r>
          </a:p>
        </p:txBody>
      </p:sp>
      <p:sp>
        <p:nvSpPr>
          <p:cNvPr id="3" name="Espaço Reservado para Conteúdo 2">
            <a:extLst>
              <a:ext uri="{FF2B5EF4-FFF2-40B4-BE49-F238E27FC236}">
                <a16:creationId xmlns:a16="http://schemas.microsoft.com/office/drawing/2014/main" id="{6993976C-D10D-4D79-9FA1-331B1DA67B9D}"/>
              </a:ext>
            </a:extLst>
          </p:cNvPr>
          <p:cNvSpPr>
            <a:spLocks noGrp="1"/>
          </p:cNvSpPr>
          <p:nvPr>
            <p:ph idx="1"/>
          </p:nvPr>
        </p:nvSpPr>
        <p:spPr>
          <a:xfrm>
            <a:off x="1435100" y="1361728"/>
            <a:ext cx="7499350" cy="6120680"/>
          </a:xfrm>
        </p:spPr>
        <p:txBody>
          <a:bodyPr/>
          <a:lstStyle/>
          <a:p>
            <a:pPr algn="just"/>
            <a:r>
              <a:rPr lang="pt-BR" sz="2600" dirty="0" err="1"/>
              <a:t>Cân</a:t>
            </a:r>
            <a:r>
              <a:rPr lang="pt-BR" sz="2600" dirty="0"/>
              <a:t>. 281 - § 1. Os clérigos, na medida em que se dedicam ao ministério eclesiástico, merecem uma remuneração condizente com sua condição, levando-se em conta seja a natureza do próprio ofício, sejam as condições de lugar e tempo, de modo que com ela possam prover às necessidades de sua vida e também à justa retribuição daqueles de cujo serviço necessitam.</a:t>
            </a:r>
          </a:p>
          <a:p>
            <a:pPr algn="just"/>
            <a:r>
              <a:rPr lang="pt-BR" sz="2600" dirty="0">
                <a:solidFill>
                  <a:prstClr val="black"/>
                </a:solidFill>
              </a:rPr>
              <a:t>§ 2. Assim também, deve-se garantir que gozem de previdência social tal, que atenda convenientemente a suas necessidades, em caso de enfermidade, invalidez ou velhice. </a:t>
            </a:r>
          </a:p>
          <a:p>
            <a:pPr algn="just"/>
            <a:endParaRPr lang="pt-BR" sz="2800" dirty="0"/>
          </a:p>
        </p:txBody>
      </p:sp>
    </p:spTree>
    <p:extLst>
      <p:ext uri="{BB962C8B-B14F-4D97-AF65-F5344CB8AC3E}">
        <p14:creationId xmlns:p14="http://schemas.microsoft.com/office/powerpoint/2010/main" val="4246695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2677</TotalTime>
  <Words>1581</Words>
  <Application>Microsoft Office PowerPoint</Application>
  <PresentationFormat>Personalizar</PresentationFormat>
  <Paragraphs>116</Paragraphs>
  <Slides>25</Slides>
  <Notes>5</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25</vt:i4>
      </vt:variant>
    </vt:vector>
  </HeadingPairs>
  <TitlesOfParts>
    <vt:vector size="34" baseType="lpstr">
      <vt:lpstr>Arial</vt:lpstr>
      <vt:lpstr>Calibri</vt:lpstr>
      <vt:lpstr>Cooper Black</vt:lpstr>
      <vt:lpstr>Gill Sans MT</vt:lpstr>
      <vt:lpstr>Gill Sans Ultra Bold</vt:lpstr>
      <vt:lpstr>Times New Roman</vt:lpstr>
      <vt:lpstr>Verdana</vt:lpstr>
      <vt:lpstr>Wingdings 2</vt:lpstr>
      <vt:lpstr>Solstício</vt:lpstr>
      <vt:lpstr>  2º SEMINÁRIO DO TERCEIRO SETOR   ASSEMBLEIA LEGISLATIVA DE SÃO PAULO - 2017 </vt:lpstr>
      <vt:lpstr>Apresentação do PowerPoint</vt:lpstr>
      <vt:lpstr>PROFISSÃO OU  VOCAÇÃO? </vt:lpstr>
      <vt:lpstr>PROFISSÃO OU VOCAÇÃO? </vt:lpstr>
      <vt:lpstr>PROFISSÃO OU VOCAÇÃO? </vt:lpstr>
      <vt:lpstr>JURISPRUDÊNCIA</vt:lpstr>
      <vt:lpstr>ACORDO BRASIL-SANTA SÉ</vt:lpstr>
      <vt:lpstr>TRABALHO RELIGIOSO – ACORDO BRASIL-SANTA SÉ</vt:lpstr>
      <vt:lpstr>DIREITO CANÔNICO</vt:lpstr>
      <vt:lpstr>DIREITO CANÔNICO</vt:lpstr>
      <vt:lpstr>CATOLICISMO</vt:lpstr>
      <vt:lpstr>CATOLICISMO</vt:lpstr>
      <vt:lpstr>EVANGÉLICOS</vt:lpstr>
      <vt:lpstr>EVANGÉLICOS</vt:lpstr>
      <vt:lpstr>PREVIDÊNCIA SOCIAL</vt:lpstr>
      <vt:lpstr>PREVIDÊNCIA SOCIAL</vt:lpstr>
      <vt:lpstr>PREVIDÊNCIA SOCIAL</vt:lpstr>
      <vt:lpstr>PREVIDÊNCIA SOCIAL</vt:lpstr>
      <vt:lpstr>DESVIRTUAMENTO DO SERVIÇO RELIGIOSO</vt:lpstr>
      <vt:lpstr>DESVIRTUAMENTO DO SERVIÇO RELIGIOSO</vt:lpstr>
      <vt:lpstr>JURISPRUDÊNCIA</vt:lpstr>
      <vt:lpstr>JURISPRUDÊNCIA</vt:lpstr>
      <vt:lpstr>JURISPRUDÊNCIA</vt:lpstr>
      <vt:lpstr>ÚLTIMO CONSELHO: </vt:lpstr>
      <vt:lpstr>OBRIGADO PELA ATENÇÃO!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do Trabalho Aplicado às Instituições Religiosas</dc:title>
  <dc:creator>Dalmo Rodrigues</dc:creator>
  <cp:lastModifiedBy>Dalmo</cp:lastModifiedBy>
  <cp:revision>402</cp:revision>
  <cp:lastPrinted>1601-01-01T00:00:00Z</cp:lastPrinted>
  <dcterms:created xsi:type="dcterms:W3CDTF">2006-06-10T23:33:27Z</dcterms:created>
  <dcterms:modified xsi:type="dcterms:W3CDTF">2017-06-30T13:49:24Z</dcterms:modified>
</cp:coreProperties>
</file>